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92" r:id="rId5"/>
    <p:sldId id="301" r:id="rId6"/>
    <p:sldId id="294" r:id="rId7"/>
    <p:sldId id="293" r:id="rId8"/>
    <p:sldId id="299" r:id="rId9"/>
    <p:sldId id="296" r:id="rId10"/>
    <p:sldId id="295" r:id="rId11"/>
    <p:sldId id="297" r:id="rId12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6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475A"/>
    <a:srgbClr val="F2F2F3"/>
    <a:srgbClr val="F8F6F5"/>
    <a:srgbClr val="446992"/>
    <a:srgbClr val="AEC2D8"/>
    <a:srgbClr val="98432A"/>
    <a:srgbClr val="D84400"/>
    <a:srgbClr val="44678D"/>
    <a:srgbClr val="263E5A"/>
    <a:srgbClr val="D6E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6247" autoAdjust="0"/>
  </p:normalViewPr>
  <p:slideViewPr>
    <p:cSldViewPr snapToGrid="0" showGuides="1">
      <p:cViewPr varScale="1">
        <p:scale>
          <a:sx n="80" d="100"/>
          <a:sy n="80" d="100"/>
        </p:scale>
        <p:origin x="782" y="67"/>
      </p:cViewPr>
      <p:guideLst>
        <p:guide orient="horz" pos="1536"/>
        <p:guide pos="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4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C27E3961-5613-64C6-63C3-6085D0CDA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06D1F08-FF42-95F6-3130-AE63E5604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pPr rtl="0"/>
            <a:fld id="{D583AFAA-E39C-4A34-BE54-08B774988B17}" type="datetime1">
              <a:rPr lang="it-IT" smtClean="0"/>
              <a:t>27/06/2026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CD5B35B-A046-EC3C-A80E-3D9D12C149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202DDE3-703C-8B4C-9506-EC0A39AACD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BB8DC1D1-B6C2-C644-8BF1-C34DBFFE1C7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3479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ntestazione 7">
            <a:extLst>
              <a:ext uri="{FF2B5EF4-FFF2-40B4-BE49-F238E27FC236}">
                <a16:creationId xmlns:a16="http://schemas.microsoft.com/office/drawing/2014/main" id="{A894A48D-3417-BE20-3062-A366096904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it-IT"/>
          </a:p>
        </p:txBody>
      </p:sp>
      <p:sp>
        <p:nvSpPr>
          <p:cNvPr id="9" name="Segnaposto immagine diapositiva 8">
            <a:extLst>
              <a:ext uri="{FF2B5EF4-FFF2-40B4-BE49-F238E27FC236}">
                <a16:creationId xmlns:a16="http://schemas.microsoft.com/office/drawing/2014/main" id="{AC9ED954-709D-51DC-3EA0-0E06FE1D7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/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1F57F2FB-2942-7663-E6DB-E3A976549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it-IT"/>
          </a:p>
        </p:txBody>
      </p:sp>
      <p:sp>
        <p:nvSpPr>
          <p:cNvPr id="11" name="Segnaposto data 10">
            <a:extLst>
              <a:ext uri="{FF2B5EF4-FFF2-40B4-BE49-F238E27FC236}">
                <a16:creationId xmlns:a16="http://schemas.microsoft.com/office/drawing/2014/main" id="{ED31FE42-8AA6-DC9C-5EE7-8737143C1D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AD943F4-06C9-48E9-95E7-74D5413F1A2B}" type="datetime1">
              <a:rPr lang="it-IT" smtClean="0"/>
              <a:pPr/>
              <a:t>27/06/2026</a:t>
            </a:fld>
            <a:endParaRPr lang="it-IT" dirty="0"/>
          </a:p>
        </p:txBody>
      </p:sp>
      <p:sp>
        <p:nvSpPr>
          <p:cNvPr id="12" name="Segnaposto note 11">
            <a:extLst>
              <a:ext uri="{FF2B5EF4-FFF2-40B4-BE49-F238E27FC236}">
                <a16:creationId xmlns:a16="http://schemas.microsoft.com/office/drawing/2014/main" id="{5F659C92-43C4-05C5-9170-5CF256AF9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id="{74923A81-0599-8ECF-BDF0-A4898D468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fld id="{FDBF3159-94EB-4F6B-8273-09F1A6B019E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66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1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71288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2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381685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3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99336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4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889056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5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51537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noProof="0" smtClean="0"/>
              <a:t>6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609922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smtClean="0"/>
              <a:t>7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2424331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</a:lstStyle>
          <a:p>
            <a:pPr rtl="0"/>
            <a:fld id="{017105BD-6D6F-49DB-9DE4-D4A6452D7E5F}" type="slidenum">
              <a:rPr lang="it-IT" altLang="zh-CN" smtClean="0"/>
              <a:t>8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1644005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 con immagine"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64" y="1986926"/>
            <a:ext cx="5257793" cy="2057441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cxnSp>
        <p:nvCxnSpPr>
          <p:cNvPr id="24" name="Connettore diritto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1509005" y="4172084"/>
            <a:ext cx="0" cy="760288"/>
          </a:xfrm>
          <a:prstGeom prst="line">
            <a:avLst/>
          </a:prstGeom>
          <a:noFill/>
          <a:ln w="19050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1366" y="4172084"/>
            <a:ext cx="1570612" cy="7602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it-IT" sz="1800" b="0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 noProof="0"/>
              <a:t>Fare clic per modificare lo stile del titolo </a:t>
            </a:r>
          </a:p>
        </p:txBody>
      </p:sp>
      <p:sp>
        <p:nvSpPr>
          <p:cNvPr id="47" name="Segnaposto contenuto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6742557" y="821836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 noProof="0"/>
              <a:t>Fare clic sull’icona per inserire un’immagine≈≈</a:t>
            </a:r>
          </a:p>
        </p:txBody>
      </p:sp>
      <p:sp>
        <p:nvSpPr>
          <p:cNvPr id="9" name="Figura a mano libera: Forma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7441324" y="5568778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649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onne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: Forma 6">
            <a:extLst>
              <a:ext uri="{FF2B5EF4-FFF2-40B4-BE49-F238E27FC236}">
                <a16:creationId xmlns:a16="http://schemas.microsoft.com/office/drawing/2014/main" id="{A533F602-EEC9-45F6-8223-8C8F4914919D}"/>
              </a:ext>
            </a:extLst>
          </p:cNvPr>
          <p:cNvSpPr/>
          <p:nvPr userDrawn="1"/>
        </p:nvSpPr>
        <p:spPr>
          <a:xfrm>
            <a:off x="2121636" y="2070606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5" name="Figura a mano libera: Forma 7">
            <a:extLst>
              <a:ext uri="{FF2B5EF4-FFF2-40B4-BE49-F238E27FC236}">
                <a16:creationId xmlns:a16="http://schemas.microsoft.com/office/drawing/2014/main" id="{08F73F8C-5CF8-4470-AE2B-8E6D7952FF3E}"/>
              </a:ext>
            </a:extLst>
          </p:cNvPr>
          <p:cNvSpPr/>
          <p:nvPr userDrawn="1"/>
        </p:nvSpPr>
        <p:spPr>
          <a:xfrm>
            <a:off x="4174867" y="207344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6" name="Figura a mano libera: Forma 8">
            <a:extLst>
              <a:ext uri="{FF2B5EF4-FFF2-40B4-BE49-F238E27FC236}">
                <a16:creationId xmlns:a16="http://schemas.microsoft.com/office/drawing/2014/main" id="{1299AD72-44AB-4D37-ABBB-9E295508DDB5}"/>
              </a:ext>
            </a:extLst>
          </p:cNvPr>
          <p:cNvSpPr/>
          <p:nvPr userDrawn="1"/>
        </p:nvSpPr>
        <p:spPr>
          <a:xfrm>
            <a:off x="6308379" y="206452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7" name="Figura a mano libera: Forma 9">
            <a:extLst>
              <a:ext uri="{FF2B5EF4-FFF2-40B4-BE49-F238E27FC236}">
                <a16:creationId xmlns:a16="http://schemas.microsoft.com/office/drawing/2014/main" id="{834981F1-A16D-4CA2-8001-0D2A65539268}"/>
              </a:ext>
            </a:extLst>
          </p:cNvPr>
          <p:cNvSpPr/>
          <p:nvPr userDrawn="1"/>
        </p:nvSpPr>
        <p:spPr>
          <a:xfrm>
            <a:off x="8407152" y="206898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3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7AA46292-B7E4-4DB5-85D0-C4F19D66F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2" name="Segnaposto contenuto 47">
            <a:extLst>
              <a:ext uri="{FF2B5EF4-FFF2-40B4-BE49-F238E27FC236}">
                <a16:creationId xmlns:a16="http://schemas.microsoft.com/office/drawing/2014/main" id="{382E7D57-1A1A-432F-AEA9-9730DEE1572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33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E51F0384-440E-45B9-91E7-78CA13DE0B9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4" name="Segnaposto contenuto 47">
            <a:extLst>
              <a:ext uri="{FF2B5EF4-FFF2-40B4-BE49-F238E27FC236}">
                <a16:creationId xmlns:a16="http://schemas.microsoft.com/office/drawing/2014/main" id="{35EAE525-3692-40E8-894E-B19171FF64F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35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847DC539-F391-4470-96EB-486AB02DADB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6" name="Segnaposto contenuto 47">
            <a:extLst>
              <a:ext uri="{FF2B5EF4-FFF2-40B4-BE49-F238E27FC236}">
                <a16:creationId xmlns:a16="http://schemas.microsoft.com/office/drawing/2014/main" id="{50988645-D146-4AFE-B87D-2792795771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37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6712E8AC-14E0-42CC-8037-7C1D0E044B6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8" name="Segnaposto contenuto 47">
            <a:extLst>
              <a:ext uri="{FF2B5EF4-FFF2-40B4-BE49-F238E27FC236}">
                <a16:creationId xmlns:a16="http://schemas.microsoft.com/office/drawing/2014/main" id="{C68DF822-6F14-4839-BD33-6874C8136E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39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2D1F75C7-DA21-4400-B066-F38190B4F5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0" name="Segnaposto contenuto 47">
            <a:extLst>
              <a:ext uri="{FF2B5EF4-FFF2-40B4-BE49-F238E27FC236}">
                <a16:creationId xmlns:a16="http://schemas.microsoft.com/office/drawing/2014/main" id="{F7CF6BF0-A40D-4F18-B9DF-D9C4106065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41" name="Segnaposto contenuto 47">
            <a:extLst>
              <a:ext uri="{FF2B5EF4-FFF2-40B4-BE49-F238E27FC236}">
                <a16:creationId xmlns:a16="http://schemas.microsoft.com/office/drawing/2014/main" id="{95C6B2A2-937E-4C7D-92E3-8A105DD43A9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83282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2" name="Segnaposto contenuto 47">
            <a:extLst>
              <a:ext uri="{FF2B5EF4-FFF2-40B4-BE49-F238E27FC236}">
                <a16:creationId xmlns:a16="http://schemas.microsoft.com/office/drawing/2014/main" id="{A9ECEF10-95EB-4F03-B3B1-8FC0E421618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310934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3" name="Segnaposto contenuto 47">
            <a:extLst>
              <a:ext uri="{FF2B5EF4-FFF2-40B4-BE49-F238E27FC236}">
                <a16:creationId xmlns:a16="http://schemas.microsoft.com/office/drawing/2014/main" id="{12D92FE1-9874-49B8-8FDC-F903A4843015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235410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4" name="Segnaposto contenuto 47">
            <a:extLst>
              <a:ext uri="{FF2B5EF4-FFF2-40B4-BE49-F238E27FC236}">
                <a16:creationId xmlns:a16="http://schemas.microsoft.com/office/drawing/2014/main" id="{12070F52-AB91-476E-9FE0-5403568A11DD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1474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5" name="Segnaposto contenuto 47">
            <a:extLst>
              <a:ext uri="{FF2B5EF4-FFF2-40B4-BE49-F238E27FC236}">
                <a16:creationId xmlns:a16="http://schemas.microsoft.com/office/drawing/2014/main" id="{13AE459B-26D7-43FC-BE0B-EF7B119D7D40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948753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25" name="Segnaposto titolo 4">
            <a:extLst>
              <a:ext uri="{FF2B5EF4-FFF2-40B4-BE49-F238E27FC236}">
                <a16:creationId xmlns:a16="http://schemas.microsoft.com/office/drawing/2014/main" id="{C8ECEE37-7B17-4FD7-2612-FBD357E10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F7F2CD23-FF0B-8184-9F40-957043412F1C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876D293-58F2-B8E9-6576-2676F210D7CF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69331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contenuto 47">
            <a:extLst>
              <a:ext uri="{FF2B5EF4-FFF2-40B4-BE49-F238E27FC236}">
                <a16:creationId xmlns:a16="http://schemas.microsoft.com/office/drawing/2014/main" id="{67FF6BA4-2B1B-4B51-9FE3-A67E3DCC3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0" name="Segnaposto contenuto 47">
            <a:extLst>
              <a:ext uri="{FF2B5EF4-FFF2-40B4-BE49-F238E27FC236}">
                <a16:creationId xmlns:a16="http://schemas.microsoft.com/office/drawing/2014/main" id="{88E2377A-ED6B-4D69-A9DC-647CB22A520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1" name="Segnaposto contenuto 47">
            <a:extLst>
              <a:ext uri="{FF2B5EF4-FFF2-40B4-BE49-F238E27FC236}">
                <a16:creationId xmlns:a16="http://schemas.microsoft.com/office/drawing/2014/main" id="{ECC27D7D-FA65-E93F-3C7E-AADBF7E0CC2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3" name="Segnaposto contenuto 47">
            <a:extLst>
              <a:ext uri="{FF2B5EF4-FFF2-40B4-BE49-F238E27FC236}">
                <a16:creationId xmlns:a16="http://schemas.microsoft.com/office/drawing/2014/main" id="{DF5280E4-E86B-9E17-04A1-072A8148C3B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7" name="Segnaposto contenuto 47">
            <a:extLst>
              <a:ext uri="{FF2B5EF4-FFF2-40B4-BE49-F238E27FC236}">
                <a16:creationId xmlns:a16="http://schemas.microsoft.com/office/drawing/2014/main" id="{42F4F0D3-AF64-7F92-FF1C-F5D1DC62A38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7" name="Segnaposto contenuto 47">
            <a:extLst>
              <a:ext uri="{FF2B5EF4-FFF2-40B4-BE49-F238E27FC236}">
                <a16:creationId xmlns:a16="http://schemas.microsoft.com/office/drawing/2014/main" id="{43D089D6-48B5-43AB-A887-EEF910BA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it-IT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it-IT"/>
              <a:t>Fare clic per modificare lo stile del titolo della diapositiva master</a:t>
            </a:r>
            <a:endParaRPr lang="it-IT" altLang="en-US" dirty="0"/>
          </a:p>
        </p:txBody>
      </p:sp>
      <p:sp>
        <p:nvSpPr>
          <p:cNvPr id="24" name="Segnaposto titolo 4">
            <a:extLst>
              <a:ext uri="{FF2B5EF4-FFF2-40B4-BE49-F238E27FC236}">
                <a16:creationId xmlns:a16="http://schemas.microsoft.com/office/drawing/2014/main" id="{69ABDED2-7EB3-3ABE-90D0-E6C00F806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25" name="Segnaposto contenuto 47">
            <a:extLst>
              <a:ext uri="{FF2B5EF4-FFF2-40B4-BE49-F238E27FC236}">
                <a16:creationId xmlns:a16="http://schemas.microsoft.com/office/drawing/2014/main" id="{476A31DC-7395-007C-8BA1-C38E5B289CF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it-IT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it-IT"/>
              <a:t>Fare clic per modificare lo stile del titolo della diapositiva master</a:t>
            </a:r>
            <a:endParaRPr lang="it-IT" altLang="en-US" dirty="0"/>
          </a:p>
        </p:txBody>
      </p:sp>
      <p:sp>
        <p:nvSpPr>
          <p:cNvPr id="26" name="Segnaposto contenuto 47">
            <a:extLst>
              <a:ext uri="{FF2B5EF4-FFF2-40B4-BE49-F238E27FC236}">
                <a16:creationId xmlns:a16="http://schemas.microsoft.com/office/drawing/2014/main" id="{35CE0786-D87B-DD89-C418-C53C1B7E610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it-IT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it-IT"/>
              <a:t>Fare clic per modificare lo stile del titolo della diapositiva master</a:t>
            </a:r>
            <a:endParaRPr lang="it-IT" altLang="en-US" dirty="0"/>
          </a:p>
        </p:txBody>
      </p:sp>
      <p:sp>
        <p:nvSpPr>
          <p:cNvPr id="28" name="Segnaposto contenuto 47">
            <a:extLst>
              <a:ext uri="{FF2B5EF4-FFF2-40B4-BE49-F238E27FC236}">
                <a16:creationId xmlns:a16="http://schemas.microsoft.com/office/drawing/2014/main" id="{7C7F2E6C-1DCD-3C6A-4830-5BF230A3AAB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it-IT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it-IT"/>
              <a:t>Fare clic per modificare lo stile del titolo della diapositiva master</a:t>
            </a:r>
            <a:endParaRPr lang="it-IT" altLang="en-US" dirty="0"/>
          </a:p>
        </p:txBody>
      </p:sp>
      <p:sp>
        <p:nvSpPr>
          <p:cNvPr id="29" name="Segnaposto contenuto 47">
            <a:extLst>
              <a:ext uri="{FF2B5EF4-FFF2-40B4-BE49-F238E27FC236}">
                <a16:creationId xmlns:a16="http://schemas.microsoft.com/office/drawing/2014/main" id="{56A87F6E-D6C5-8903-BC20-31381004603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it-IT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it-IT"/>
              <a:t>Fare clic per modificare lo stile del titolo della diapositiva master</a:t>
            </a:r>
            <a:endParaRPr lang="it-IT" altLang="en-US" dirty="0"/>
          </a:p>
        </p:txBody>
      </p:sp>
      <p:sp>
        <p:nvSpPr>
          <p:cNvPr id="11" name="Segnaposto piè di pagina 10">
            <a:extLst>
              <a:ext uri="{FF2B5EF4-FFF2-40B4-BE49-F238E27FC236}">
                <a16:creationId xmlns:a16="http://schemas.microsoft.com/office/drawing/2014/main" id="{7218367E-FDD8-A1F8-8E0F-A365771B85F7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  <a:endParaRPr lang="it-IT" noProof="0" dirty="0"/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77ECE300-0AB8-85A0-D4D3-B948DDA7B00F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noProof="0" smtClean="0"/>
              <a:pPr/>
              <a:t>‹N›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49859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nz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igura a mano libera: Forma 25">
            <a:extLst>
              <a:ext uri="{FF2B5EF4-FFF2-40B4-BE49-F238E27FC236}">
                <a16:creationId xmlns:a16="http://schemas.microsoft.com/office/drawing/2014/main" id="{D61EE2E4-C5DD-4944-B70C-8F0A3F741A59}"/>
              </a:ext>
            </a:extLst>
          </p:cNvPr>
          <p:cNvSpPr/>
          <p:nvPr userDrawn="1"/>
        </p:nvSpPr>
        <p:spPr>
          <a:xfrm>
            <a:off x="1295508" y="3039919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7" name="Figura a mano libera: Forma 26">
            <a:extLst>
              <a:ext uri="{FF2B5EF4-FFF2-40B4-BE49-F238E27FC236}">
                <a16:creationId xmlns:a16="http://schemas.microsoft.com/office/drawing/2014/main" id="{91FA36A8-94E8-4069-B957-F7145D77BD5F}"/>
              </a:ext>
            </a:extLst>
          </p:cNvPr>
          <p:cNvSpPr/>
          <p:nvPr userDrawn="1"/>
        </p:nvSpPr>
        <p:spPr>
          <a:xfrm>
            <a:off x="3670763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8" name="Figura a mano libera: Forma 27">
            <a:extLst>
              <a:ext uri="{FF2B5EF4-FFF2-40B4-BE49-F238E27FC236}">
                <a16:creationId xmlns:a16="http://schemas.microsoft.com/office/drawing/2014/main" id="{7D38D67C-B6B8-4EB2-BC07-4A8128F44D16}"/>
              </a:ext>
            </a:extLst>
          </p:cNvPr>
          <p:cNvSpPr/>
          <p:nvPr userDrawn="1"/>
        </p:nvSpPr>
        <p:spPr>
          <a:xfrm>
            <a:off x="4865676" y="3722308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9" name="Figura a mano libera: Forma 28">
            <a:extLst>
              <a:ext uri="{FF2B5EF4-FFF2-40B4-BE49-F238E27FC236}">
                <a16:creationId xmlns:a16="http://schemas.microsoft.com/office/drawing/2014/main" id="{6B2E4C8C-D96E-4A66-A3D2-3580DACCF801}"/>
              </a:ext>
            </a:extLst>
          </p:cNvPr>
          <p:cNvSpPr/>
          <p:nvPr userDrawn="1"/>
        </p:nvSpPr>
        <p:spPr>
          <a:xfrm>
            <a:off x="7245668" y="3725411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0" name="Figura a mano libera: Forma 29">
            <a:extLst>
              <a:ext uri="{FF2B5EF4-FFF2-40B4-BE49-F238E27FC236}">
                <a16:creationId xmlns:a16="http://schemas.microsoft.com/office/drawing/2014/main" id="{74E0B8B0-45C7-4733-BBDC-B82F9307E431}"/>
              </a:ext>
            </a:extLst>
          </p:cNvPr>
          <p:cNvSpPr/>
          <p:nvPr userDrawn="1"/>
        </p:nvSpPr>
        <p:spPr>
          <a:xfrm>
            <a:off x="8440729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1" name="Figura a mano libera: Forma 30">
            <a:extLst>
              <a:ext uri="{FF2B5EF4-FFF2-40B4-BE49-F238E27FC236}">
                <a16:creationId xmlns:a16="http://schemas.microsoft.com/office/drawing/2014/main" id="{F0BBECC2-631C-4C53-A9E8-6C87D48A3B01}"/>
              </a:ext>
            </a:extLst>
          </p:cNvPr>
          <p:cNvSpPr/>
          <p:nvPr userDrawn="1"/>
        </p:nvSpPr>
        <p:spPr>
          <a:xfrm>
            <a:off x="1274779" y="1667026"/>
            <a:ext cx="7152768" cy="2736950"/>
          </a:xfrm>
          <a:custGeom>
            <a:avLst/>
            <a:gdLst>
              <a:gd name="connsiteX0" fmla="*/ 0 w 5958191"/>
              <a:gd name="connsiteY0" fmla="*/ 2052536 h 2733472"/>
              <a:gd name="connsiteX1" fmla="*/ 1186774 w 5958191"/>
              <a:gd name="connsiteY1" fmla="*/ 1361872 h 2733472"/>
              <a:gd name="connsiteX2" fmla="*/ 2368685 w 5958191"/>
              <a:gd name="connsiteY2" fmla="*/ 2057400 h 2733472"/>
              <a:gd name="connsiteX3" fmla="*/ 2378413 w 5958191"/>
              <a:gd name="connsiteY3" fmla="*/ 690664 h 2733472"/>
              <a:gd name="connsiteX4" fmla="*/ 3570051 w 5958191"/>
              <a:gd name="connsiteY4" fmla="*/ 0 h 2733472"/>
              <a:gd name="connsiteX5" fmla="*/ 4761689 w 5958191"/>
              <a:gd name="connsiteY5" fmla="*/ 680936 h 2733472"/>
              <a:gd name="connsiteX6" fmla="*/ 4756825 w 5958191"/>
              <a:gd name="connsiteY6" fmla="*/ 2052536 h 2733472"/>
              <a:gd name="connsiteX7" fmla="*/ 5958191 w 5958191"/>
              <a:gd name="connsiteY7" fmla="*/ 2733472 h 2733472"/>
              <a:gd name="connsiteX8" fmla="*/ 5958191 w 5958191"/>
              <a:gd name="connsiteY8" fmla="*/ 2733472 h 2733472"/>
              <a:gd name="connsiteX0" fmla="*/ 0 w 7159557"/>
              <a:gd name="connsiteY0" fmla="*/ 2052536 h 2733472"/>
              <a:gd name="connsiteX1" fmla="*/ 1186774 w 7159557"/>
              <a:gd name="connsiteY1" fmla="*/ 1361872 h 2733472"/>
              <a:gd name="connsiteX2" fmla="*/ 2368685 w 7159557"/>
              <a:gd name="connsiteY2" fmla="*/ 2057400 h 2733472"/>
              <a:gd name="connsiteX3" fmla="*/ 2378413 w 7159557"/>
              <a:gd name="connsiteY3" fmla="*/ 690664 h 2733472"/>
              <a:gd name="connsiteX4" fmla="*/ 3570051 w 7159557"/>
              <a:gd name="connsiteY4" fmla="*/ 0 h 2733472"/>
              <a:gd name="connsiteX5" fmla="*/ 4761689 w 7159557"/>
              <a:gd name="connsiteY5" fmla="*/ 680936 h 2733472"/>
              <a:gd name="connsiteX6" fmla="*/ 4756825 w 7159557"/>
              <a:gd name="connsiteY6" fmla="*/ 2052536 h 2733472"/>
              <a:gd name="connsiteX7" fmla="*/ 5958191 w 7159557"/>
              <a:gd name="connsiteY7" fmla="*/ 2733472 h 2733472"/>
              <a:gd name="connsiteX8" fmla="*/ 7159557 w 7159557"/>
              <a:gd name="connsiteY8" fmla="*/ 2067128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62264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7400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2536 h 2733472"/>
              <a:gd name="connsiteX0" fmla="*/ 0 w 7159556"/>
              <a:gd name="connsiteY0" fmla="*/ 2052536 h 2733472"/>
              <a:gd name="connsiteX1" fmla="*/ 1186774 w 7159556"/>
              <a:gd name="connsiteY1" fmla="*/ 1361872 h 2733472"/>
              <a:gd name="connsiteX2" fmla="*/ 2368685 w 7159556"/>
              <a:gd name="connsiteY2" fmla="*/ 2057400 h 2733472"/>
              <a:gd name="connsiteX3" fmla="*/ 2378413 w 7159556"/>
              <a:gd name="connsiteY3" fmla="*/ 690664 h 2733472"/>
              <a:gd name="connsiteX4" fmla="*/ 3570051 w 7159556"/>
              <a:gd name="connsiteY4" fmla="*/ 0 h 2733472"/>
              <a:gd name="connsiteX5" fmla="*/ 4761689 w 7159556"/>
              <a:gd name="connsiteY5" fmla="*/ 680936 h 2733472"/>
              <a:gd name="connsiteX6" fmla="*/ 4756825 w 7159556"/>
              <a:gd name="connsiteY6" fmla="*/ 2052536 h 2733472"/>
              <a:gd name="connsiteX7" fmla="*/ 5958191 w 7159556"/>
              <a:gd name="connsiteY7" fmla="*/ 2733472 h 2733472"/>
              <a:gd name="connsiteX8" fmla="*/ 7159556 w 7159556"/>
              <a:gd name="connsiteY8" fmla="*/ 2052536 h 2733472"/>
              <a:gd name="connsiteX0" fmla="*/ 0 w 7145649"/>
              <a:gd name="connsiteY0" fmla="*/ 2049060 h 2733472"/>
              <a:gd name="connsiteX1" fmla="*/ 1172867 w 7145649"/>
              <a:gd name="connsiteY1" fmla="*/ 1361872 h 2733472"/>
              <a:gd name="connsiteX2" fmla="*/ 2354778 w 7145649"/>
              <a:gd name="connsiteY2" fmla="*/ 2057400 h 2733472"/>
              <a:gd name="connsiteX3" fmla="*/ 2364506 w 7145649"/>
              <a:gd name="connsiteY3" fmla="*/ 690664 h 2733472"/>
              <a:gd name="connsiteX4" fmla="*/ 3556144 w 7145649"/>
              <a:gd name="connsiteY4" fmla="*/ 0 h 2733472"/>
              <a:gd name="connsiteX5" fmla="*/ 4747782 w 7145649"/>
              <a:gd name="connsiteY5" fmla="*/ 680936 h 2733472"/>
              <a:gd name="connsiteX6" fmla="*/ 4742918 w 7145649"/>
              <a:gd name="connsiteY6" fmla="*/ 2052536 h 2733472"/>
              <a:gd name="connsiteX7" fmla="*/ 5944284 w 7145649"/>
              <a:gd name="connsiteY7" fmla="*/ 2733472 h 2733472"/>
              <a:gd name="connsiteX8" fmla="*/ 7145649 w 714564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61872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1731 w 7156079"/>
              <a:gd name="connsiteY2" fmla="*/ 2029586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82592 w 7156079"/>
              <a:gd name="connsiteY2" fmla="*/ 2033063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4936 w 7156079"/>
              <a:gd name="connsiteY3" fmla="*/ 71847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1460 w 7156079"/>
              <a:gd name="connsiteY3" fmla="*/ 70804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1460 w 7156079"/>
              <a:gd name="connsiteY3" fmla="*/ 680234 h 2733472"/>
              <a:gd name="connsiteX4" fmla="*/ 3573527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7 h 2761287"/>
              <a:gd name="connsiteX1" fmla="*/ 1183297 w 7156079"/>
              <a:gd name="connsiteY1" fmla="*/ 1372303 h 2761287"/>
              <a:gd name="connsiteX2" fmla="*/ 2372162 w 7156079"/>
              <a:gd name="connsiteY2" fmla="*/ 2053925 h 2761287"/>
              <a:gd name="connsiteX3" fmla="*/ 2371460 w 7156079"/>
              <a:gd name="connsiteY3" fmla="*/ 708049 h 2761287"/>
              <a:gd name="connsiteX4" fmla="*/ 3563096 w 7156079"/>
              <a:gd name="connsiteY4" fmla="*/ 0 h 2761287"/>
              <a:gd name="connsiteX5" fmla="*/ 4758212 w 7156079"/>
              <a:gd name="connsiteY5" fmla="*/ 708751 h 2761287"/>
              <a:gd name="connsiteX6" fmla="*/ 4753348 w 7156079"/>
              <a:gd name="connsiteY6" fmla="*/ 2080351 h 2761287"/>
              <a:gd name="connsiteX7" fmla="*/ 5954714 w 7156079"/>
              <a:gd name="connsiteY7" fmla="*/ 2761287 h 2761287"/>
              <a:gd name="connsiteX8" fmla="*/ 7156079 w 7156079"/>
              <a:gd name="connsiteY8" fmla="*/ 2080351 h 2761287"/>
              <a:gd name="connsiteX0" fmla="*/ 0 w 7156079"/>
              <a:gd name="connsiteY0" fmla="*/ 2045583 h 2743903"/>
              <a:gd name="connsiteX1" fmla="*/ 1183297 w 7156079"/>
              <a:gd name="connsiteY1" fmla="*/ 1354919 h 2743903"/>
              <a:gd name="connsiteX2" fmla="*/ 2372162 w 7156079"/>
              <a:gd name="connsiteY2" fmla="*/ 2036541 h 2743903"/>
              <a:gd name="connsiteX3" fmla="*/ 2371460 w 7156079"/>
              <a:gd name="connsiteY3" fmla="*/ 690665 h 2743903"/>
              <a:gd name="connsiteX4" fmla="*/ 3563096 w 7156079"/>
              <a:gd name="connsiteY4" fmla="*/ 0 h 2743903"/>
              <a:gd name="connsiteX5" fmla="*/ 4758212 w 7156079"/>
              <a:gd name="connsiteY5" fmla="*/ 691367 h 2743903"/>
              <a:gd name="connsiteX6" fmla="*/ 4753348 w 7156079"/>
              <a:gd name="connsiteY6" fmla="*/ 2062967 h 2743903"/>
              <a:gd name="connsiteX7" fmla="*/ 5954714 w 7156079"/>
              <a:gd name="connsiteY7" fmla="*/ 2743903 h 2743903"/>
              <a:gd name="connsiteX8" fmla="*/ 7156079 w 7156079"/>
              <a:gd name="connsiteY8" fmla="*/ 2062967 h 2743903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8212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42917 w 7156079"/>
              <a:gd name="connsiteY6" fmla="*/ 2062967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62967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60301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6014 h 2736950"/>
              <a:gd name="connsiteX0" fmla="*/ 0 w 7124788"/>
              <a:gd name="connsiteY0" fmla="*/ 2052537 h 2736950"/>
              <a:gd name="connsiteX1" fmla="*/ 1183297 w 7124788"/>
              <a:gd name="connsiteY1" fmla="*/ 1361873 h 2736950"/>
              <a:gd name="connsiteX2" fmla="*/ 2372162 w 7124788"/>
              <a:gd name="connsiteY2" fmla="*/ 2043495 h 2736950"/>
              <a:gd name="connsiteX3" fmla="*/ 2371460 w 7124788"/>
              <a:gd name="connsiteY3" fmla="*/ 697619 h 2736950"/>
              <a:gd name="connsiteX4" fmla="*/ 3559620 w 7124788"/>
              <a:gd name="connsiteY4" fmla="*/ 0 h 2736950"/>
              <a:gd name="connsiteX5" fmla="*/ 4751259 w 7124788"/>
              <a:gd name="connsiteY5" fmla="*/ 698321 h 2736950"/>
              <a:gd name="connsiteX6" fmla="*/ 4742917 w 7124788"/>
              <a:gd name="connsiteY6" fmla="*/ 2052536 h 2736950"/>
              <a:gd name="connsiteX7" fmla="*/ 5954714 w 7124788"/>
              <a:gd name="connsiteY7" fmla="*/ 2736950 h 2736950"/>
              <a:gd name="connsiteX8" fmla="*/ 7124788 w 7124788"/>
              <a:gd name="connsiteY8" fmla="*/ 2045583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67128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59537"/>
              <a:gd name="connsiteY0" fmla="*/ 2062264 h 2736950"/>
              <a:gd name="connsiteX1" fmla="*/ 1207616 w 7159537"/>
              <a:gd name="connsiteY1" fmla="*/ 1361873 h 2736950"/>
              <a:gd name="connsiteX2" fmla="*/ 2400389 w 7159537"/>
              <a:gd name="connsiteY2" fmla="*/ 2055218 h 2736950"/>
              <a:gd name="connsiteX3" fmla="*/ 2395779 w 7159537"/>
              <a:gd name="connsiteY3" fmla="*/ 697619 h 2736950"/>
              <a:gd name="connsiteX4" fmla="*/ 3583939 w 7159537"/>
              <a:gd name="connsiteY4" fmla="*/ 0 h 2736950"/>
              <a:gd name="connsiteX5" fmla="*/ 4775578 w 7159537"/>
              <a:gd name="connsiteY5" fmla="*/ 698321 h 2736950"/>
              <a:gd name="connsiteX6" fmla="*/ 4767236 w 7159537"/>
              <a:gd name="connsiteY6" fmla="*/ 2052536 h 2736950"/>
              <a:gd name="connsiteX7" fmla="*/ 5979033 w 7159537"/>
              <a:gd name="connsiteY7" fmla="*/ 2736950 h 2736950"/>
              <a:gd name="connsiteX8" fmla="*/ 7159537 w 7159537"/>
              <a:gd name="connsiteY8" fmla="*/ 2052536 h 2736950"/>
              <a:gd name="connsiteX0" fmla="*/ 0 w 7149809"/>
              <a:gd name="connsiteY0" fmla="*/ 2071991 h 2736950"/>
              <a:gd name="connsiteX1" fmla="*/ 1197888 w 7149809"/>
              <a:gd name="connsiteY1" fmla="*/ 1361873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22208 w 7149809"/>
              <a:gd name="connsiteY1" fmla="*/ 1357009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582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4745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52768"/>
              <a:gd name="connsiteY0" fmla="*/ 2063113 h 2736950"/>
              <a:gd name="connsiteX1" fmla="*/ 1197659 w 7152768"/>
              <a:gd name="connsiteY1" fmla="*/ 1371385 h 2736950"/>
              <a:gd name="connsiteX2" fmla="*/ 2393620 w 7152768"/>
              <a:gd name="connsiteY2" fmla="*/ 2055218 h 2736950"/>
              <a:gd name="connsiteX3" fmla="*/ 2389010 w 7152768"/>
              <a:gd name="connsiteY3" fmla="*/ 697619 h 2736950"/>
              <a:gd name="connsiteX4" fmla="*/ 3577170 w 7152768"/>
              <a:gd name="connsiteY4" fmla="*/ 0 h 2736950"/>
              <a:gd name="connsiteX5" fmla="*/ 4773889 w 7152768"/>
              <a:gd name="connsiteY5" fmla="*/ 698321 h 2736950"/>
              <a:gd name="connsiteX6" fmla="*/ 4760467 w 7152768"/>
              <a:gd name="connsiteY6" fmla="*/ 2047456 h 2736950"/>
              <a:gd name="connsiteX7" fmla="*/ 5972264 w 7152768"/>
              <a:gd name="connsiteY7" fmla="*/ 2736950 h 2736950"/>
              <a:gd name="connsiteX8" fmla="*/ 7152768 w 7152768"/>
              <a:gd name="connsiteY8" fmla="*/ 2052536 h 27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2768" h="2736950">
                <a:moveTo>
                  <a:pt x="0" y="2063113"/>
                </a:moveTo>
                <a:cubicBezTo>
                  <a:pt x="405781" y="1831271"/>
                  <a:pt x="752967" y="1616359"/>
                  <a:pt x="1197659" y="1371385"/>
                </a:cubicBezTo>
                <a:lnTo>
                  <a:pt x="2393620" y="2055218"/>
                </a:lnTo>
                <a:cubicBezTo>
                  <a:pt x="2396863" y="1599639"/>
                  <a:pt x="2385767" y="1153198"/>
                  <a:pt x="2389010" y="697619"/>
                </a:cubicBezTo>
                <a:lnTo>
                  <a:pt x="3577170" y="0"/>
                </a:lnTo>
                <a:lnTo>
                  <a:pt x="4773889" y="698321"/>
                </a:lnTo>
                <a:cubicBezTo>
                  <a:pt x="4772268" y="1155521"/>
                  <a:pt x="4762088" y="1590256"/>
                  <a:pt x="4760467" y="2047456"/>
                </a:cubicBezTo>
                <a:lnTo>
                  <a:pt x="5972264" y="2736950"/>
                </a:lnTo>
                <a:lnTo>
                  <a:pt x="7152768" y="2052536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2" name="Figura a mano libera: Forma 31">
            <a:extLst>
              <a:ext uri="{FF2B5EF4-FFF2-40B4-BE49-F238E27FC236}">
                <a16:creationId xmlns:a16="http://schemas.microsoft.com/office/drawing/2014/main" id="{274DD645-8640-45D5-9B60-F31EC01D3CC0}"/>
              </a:ext>
            </a:extLst>
          </p:cNvPr>
          <p:cNvSpPr/>
          <p:nvPr userDrawn="1"/>
        </p:nvSpPr>
        <p:spPr>
          <a:xfrm>
            <a:off x="8440979" y="1677475"/>
            <a:ext cx="2373549" cy="2062264"/>
          </a:xfrm>
          <a:custGeom>
            <a:avLst/>
            <a:gdLst>
              <a:gd name="connsiteX0" fmla="*/ 2373549 w 2373549"/>
              <a:gd name="connsiteY0" fmla="*/ 680936 h 2062264"/>
              <a:gd name="connsiteX1" fmla="*/ 1186774 w 2373549"/>
              <a:gd name="connsiteY1" fmla="*/ 0 h 2062264"/>
              <a:gd name="connsiteX2" fmla="*/ 0 w 2373549"/>
              <a:gd name="connsiteY2" fmla="*/ 690664 h 2062264"/>
              <a:gd name="connsiteX3" fmla="*/ 0 w 2373549"/>
              <a:gd name="connsiteY3" fmla="*/ 2062264 h 206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549" h="2062264">
                <a:moveTo>
                  <a:pt x="2373549" y="680936"/>
                </a:moveTo>
                <a:lnTo>
                  <a:pt x="1186774" y="0"/>
                </a:lnTo>
                <a:lnTo>
                  <a:pt x="0" y="690664"/>
                </a:lnTo>
                <a:lnTo>
                  <a:pt x="0" y="2062264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3" name="Figura a mano libera: Forma 34">
            <a:extLst>
              <a:ext uri="{FF2B5EF4-FFF2-40B4-BE49-F238E27FC236}">
                <a16:creationId xmlns:a16="http://schemas.microsoft.com/office/drawing/2014/main" id="{71C09F09-7119-47FD-8E60-E4A92C9A3119}"/>
              </a:ext>
            </a:extLst>
          </p:cNvPr>
          <p:cNvSpPr/>
          <p:nvPr userDrawn="1"/>
        </p:nvSpPr>
        <p:spPr>
          <a:xfrm flipH="1">
            <a:off x="10715501" y="2243467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4" name="Figura a mano libera: Forma 45">
            <a:extLst>
              <a:ext uri="{FF2B5EF4-FFF2-40B4-BE49-F238E27FC236}">
                <a16:creationId xmlns:a16="http://schemas.microsoft.com/office/drawing/2014/main" id="{E99BCE04-19B9-4541-925F-AC59CF760E7F}"/>
              </a:ext>
            </a:extLst>
          </p:cNvPr>
          <p:cNvSpPr/>
          <p:nvPr userDrawn="1"/>
        </p:nvSpPr>
        <p:spPr>
          <a:xfrm flipH="1">
            <a:off x="9534557" y="1571099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5" name="Figura a mano libera: Forma 46">
            <a:extLst>
              <a:ext uri="{FF2B5EF4-FFF2-40B4-BE49-F238E27FC236}">
                <a16:creationId xmlns:a16="http://schemas.microsoft.com/office/drawing/2014/main" id="{F2B610BB-26F6-44A5-B7DB-CEEDCAE916ED}"/>
              </a:ext>
            </a:extLst>
          </p:cNvPr>
          <p:cNvSpPr/>
          <p:nvPr userDrawn="1"/>
        </p:nvSpPr>
        <p:spPr>
          <a:xfrm flipH="1">
            <a:off x="8328171" y="2258376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6" name="Figura a mano libera: Forma 47">
            <a:extLst>
              <a:ext uri="{FF2B5EF4-FFF2-40B4-BE49-F238E27FC236}">
                <a16:creationId xmlns:a16="http://schemas.microsoft.com/office/drawing/2014/main" id="{C979636C-DE09-47B7-8972-BAE28DFA91DF}"/>
              </a:ext>
            </a:extLst>
          </p:cNvPr>
          <p:cNvSpPr/>
          <p:nvPr userDrawn="1"/>
        </p:nvSpPr>
        <p:spPr>
          <a:xfrm flipH="1">
            <a:off x="8333460" y="361085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7" name="Figura a mano libera: Forma 48">
            <a:extLst>
              <a:ext uri="{FF2B5EF4-FFF2-40B4-BE49-F238E27FC236}">
                <a16:creationId xmlns:a16="http://schemas.microsoft.com/office/drawing/2014/main" id="{01B12467-C508-4D89-94B3-6D23C6199703}"/>
              </a:ext>
            </a:extLst>
          </p:cNvPr>
          <p:cNvSpPr/>
          <p:nvPr userDrawn="1"/>
        </p:nvSpPr>
        <p:spPr>
          <a:xfrm flipH="1">
            <a:off x="7146016" y="429086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8" name="Figura a mano libera: Forma 49">
            <a:extLst>
              <a:ext uri="{FF2B5EF4-FFF2-40B4-BE49-F238E27FC236}">
                <a16:creationId xmlns:a16="http://schemas.microsoft.com/office/drawing/2014/main" id="{9EA72422-90A8-454F-8133-112CD2B85BEA}"/>
              </a:ext>
            </a:extLst>
          </p:cNvPr>
          <p:cNvSpPr/>
          <p:nvPr userDrawn="1"/>
        </p:nvSpPr>
        <p:spPr>
          <a:xfrm flipH="1">
            <a:off x="5937847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9" name="Figura a mano libera: Forma 50">
            <a:extLst>
              <a:ext uri="{FF2B5EF4-FFF2-40B4-BE49-F238E27FC236}">
                <a16:creationId xmlns:a16="http://schemas.microsoft.com/office/drawing/2014/main" id="{3C67727D-D0D9-4CA6-99EE-0B89D465A706}"/>
              </a:ext>
            </a:extLst>
          </p:cNvPr>
          <p:cNvSpPr/>
          <p:nvPr userDrawn="1"/>
        </p:nvSpPr>
        <p:spPr>
          <a:xfrm flipH="1">
            <a:off x="5951993" y="225130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0" name="Figura a mano libera: Forma 51">
            <a:extLst>
              <a:ext uri="{FF2B5EF4-FFF2-40B4-BE49-F238E27FC236}">
                <a16:creationId xmlns:a16="http://schemas.microsoft.com/office/drawing/2014/main" id="{C88A67D0-B01F-4CC8-B248-2CF85911F456}"/>
              </a:ext>
            </a:extLst>
          </p:cNvPr>
          <p:cNvSpPr/>
          <p:nvPr userDrawn="1"/>
        </p:nvSpPr>
        <p:spPr>
          <a:xfrm flipH="1">
            <a:off x="4778156" y="1565771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1" name="Figura a mano libera: Forma 52">
            <a:extLst>
              <a:ext uri="{FF2B5EF4-FFF2-40B4-BE49-F238E27FC236}">
                <a16:creationId xmlns:a16="http://schemas.microsoft.com/office/drawing/2014/main" id="{DBF6CA39-E979-4287-833E-20A9B455F7D6}"/>
              </a:ext>
            </a:extLst>
          </p:cNvPr>
          <p:cNvSpPr/>
          <p:nvPr userDrawn="1"/>
        </p:nvSpPr>
        <p:spPr>
          <a:xfrm flipH="1">
            <a:off x="3565843" y="2247823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2" name="Figura a mano libera: Forma 53">
            <a:extLst>
              <a:ext uri="{FF2B5EF4-FFF2-40B4-BE49-F238E27FC236}">
                <a16:creationId xmlns:a16="http://schemas.microsoft.com/office/drawing/2014/main" id="{9EAA4E60-7510-4920-A426-5630491CFAC2}"/>
              </a:ext>
            </a:extLst>
          </p:cNvPr>
          <p:cNvSpPr/>
          <p:nvPr userDrawn="1"/>
        </p:nvSpPr>
        <p:spPr>
          <a:xfrm flipH="1">
            <a:off x="3565952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3" name="Figura a mano libera: Forma 54">
            <a:extLst>
              <a:ext uri="{FF2B5EF4-FFF2-40B4-BE49-F238E27FC236}">
                <a16:creationId xmlns:a16="http://schemas.microsoft.com/office/drawing/2014/main" id="{322F7ECD-1942-42EE-B5E0-FC1E0206BFFD}"/>
              </a:ext>
            </a:extLst>
          </p:cNvPr>
          <p:cNvSpPr/>
          <p:nvPr userDrawn="1"/>
        </p:nvSpPr>
        <p:spPr>
          <a:xfrm flipH="1">
            <a:off x="2386318" y="296278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4" name="Figura a mano libera: Forma 55">
            <a:extLst>
              <a:ext uri="{FF2B5EF4-FFF2-40B4-BE49-F238E27FC236}">
                <a16:creationId xmlns:a16="http://schemas.microsoft.com/office/drawing/2014/main" id="{2465D6BD-72DA-4C13-97C2-7CF8D7F2F0C4}"/>
              </a:ext>
            </a:extLst>
          </p:cNvPr>
          <p:cNvSpPr/>
          <p:nvPr userDrawn="1"/>
        </p:nvSpPr>
        <p:spPr>
          <a:xfrm flipH="1">
            <a:off x="1190302" y="361221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5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E7C6BEEA-1766-44A1-A28D-2E817DBF22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07136" y="386500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86" name="Segnaposto contenuto 47">
            <a:extLst>
              <a:ext uri="{FF2B5EF4-FFF2-40B4-BE49-F238E27FC236}">
                <a16:creationId xmlns:a16="http://schemas.microsoft.com/office/drawing/2014/main" id="{597D4D7A-8D7E-492C-8795-D491CF53B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07136" y="444707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it-IT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87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A7396594-2DE7-4DB9-B6B4-92F63F06EFC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89942" y="235564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88" name="Segnaposto contenuto 47">
            <a:extLst>
              <a:ext uri="{FF2B5EF4-FFF2-40B4-BE49-F238E27FC236}">
                <a16:creationId xmlns:a16="http://schemas.microsoft.com/office/drawing/2014/main" id="{CC680CF7-ED60-4FFF-B04E-B24ECDDD351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89942" y="293771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it-IT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89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042E6E66-3835-45DF-80D9-C4AFDF3401F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07230" y="4469081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90" name="Segnaposto contenuto 47">
            <a:extLst>
              <a:ext uri="{FF2B5EF4-FFF2-40B4-BE49-F238E27FC236}">
                <a16:creationId xmlns:a16="http://schemas.microsoft.com/office/drawing/2014/main" id="{A6E85C70-1784-4A0C-8897-EDE98D39BC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07230" y="5051157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it-IT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9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4CD55BC2-05D0-49CB-B0A5-C96ACB411B5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01941" y="4469081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92" name="Segnaposto contenuto 47">
            <a:extLst>
              <a:ext uri="{FF2B5EF4-FFF2-40B4-BE49-F238E27FC236}">
                <a16:creationId xmlns:a16="http://schemas.microsoft.com/office/drawing/2014/main" id="{49DB7120-2F2C-4F89-AA8C-ABC4F3FF25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501941" y="5051157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it-IT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93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AEB1F7BA-7D83-4C23-A72B-82DF9377E9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734718" y="235564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94" name="Segnaposto contenuto 47">
            <a:extLst>
              <a:ext uri="{FF2B5EF4-FFF2-40B4-BE49-F238E27FC236}">
                <a16:creationId xmlns:a16="http://schemas.microsoft.com/office/drawing/2014/main" id="{7C32F3EB-1AC3-40E9-B66D-ADB19CC74F0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34718" y="293771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it-IT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67E7569-B8BF-39D0-D742-EF98B83E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14" y="726705"/>
            <a:ext cx="10515600" cy="1205058"/>
          </a:xfrm>
        </p:spPr>
        <p:txBody>
          <a:bodyPr rtlCol="0" anchor="t">
            <a:noAutofit/>
          </a:bodyPr>
          <a:lstStyle>
            <a:lvl1pPr algn="l"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FC159C7-D006-5B5F-1FEA-689C432B8C8C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0EBABD-E264-2C96-1139-289A712F35B7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3590880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19">
            <a:extLst>
              <a:ext uri="{FF2B5EF4-FFF2-40B4-BE49-F238E27FC236}">
                <a16:creationId xmlns:a16="http://schemas.microsoft.com/office/drawing/2014/main" id="{F38B75F8-75D4-4B41-B7C7-433032DD0A6F}"/>
              </a:ext>
            </a:extLst>
          </p:cNvPr>
          <p:cNvSpPr/>
          <p:nvPr userDrawn="1"/>
        </p:nvSpPr>
        <p:spPr>
          <a:xfrm flipH="1">
            <a:off x="769290" y="491100"/>
            <a:ext cx="1886361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8" name="Figura a mano libera: Forma 24">
            <a:extLst>
              <a:ext uri="{FF2B5EF4-FFF2-40B4-BE49-F238E27FC236}">
                <a16:creationId xmlns:a16="http://schemas.microsoft.com/office/drawing/2014/main" id="{671D1224-EDDC-4900-92DC-13608D44C524}"/>
              </a:ext>
            </a:extLst>
          </p:cNvPr>
          <p:cNvSpPr/>
          <p:nvPr userDrawn="1"/>
        </p:nvSpPr>
        <p:spPr>
          <a:xfrm flipH="1">
            <a:off x="783145" y="4057904"/>
            <a:ext cx="1886359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5" name="Figura a mano libera 14">
            <a:extLst>
              <a:ext uri="{FF2B5EF4-FFF2-40B4-BE49-F238E27FC236}">
                <a16:creationId xmlns:a16="http://schemas.microsoft.com/office/drawing/2014/main" id="{635A9E44-4E60-1AD1-0B85-72422683B48A}"/>
              </a:ext>
            </a:extLst>
          </p:cNvPr>
          <p:cNvSpPr/>
          <p:nvPr userDrawn="1"/>
        </p:nvSpPr>
        <p:spPr>
          <a:xfrm flipH="1">
            <a:off x="0" y="3709992"/>
            <a:ext cx="1157948" cy="1502830"/>
          </a:xfrm>
          <a:custGeom>
            <a:avLst/>
            <a:gdLst>
              <a:gd name="connsiteX0" fmla="*/ 638572 w 1157948"/>
              <a:gd name="connsiteY0" fmla="*/ 0 h 1502830"/>
              <a:gd name="connsiteX1" fmla="*/ 0 w 1157948"/>
              <a:gd name="connsiteY1" fmla="*/ 378385 h 1502830"/>
              <a:gd name="connsiteX2" fmla="*/ 0 w 1157948"/>
              <a:gd name="connsiteY2" fmla="*/ 1129800 h 1502830"/>
              <a:gd name="connsiteX3" fmla="*/ 640317 w 1157948"/>
              <a:gd name="connsiteY3" fmla="*/ 1502830 h 1502830"/>
              <a:gd name="connsiteX4" fmla="*/ 1157948 w 1157948"/>
              <a:gd name="connsiteY4" fmla="*/ 1200968 h 1502830"/>
              <a:gd name="connsiteX5" fmla="*/ 1157948 w 1157948"/>
              <a:gd name="connsiteY5" fmla="*/ 304639 h 15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948" h="150283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21" name="Sottotitolo 47" descr="Fare clic sull'icona per inserire un'immagine">
            <a:extLst>
              <a:ext uri="{FF2B5EF4-FFF2-40B4-BE49-F238E27FC236}">
                <a16:creationId xmlns:a16="http://schemas.microsoft.com/office/drawing/2014/main" id="{0C7786BA-5E56-47AA-AE47-4EC07A0D4FA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3" name="Segnaposto contenuto 47">
            <a:extLst>
              <a:ext uri="{FF2B5EF4-FFF2-40B4-BE49-F238E27FC236}">
                <a16:creationId xmlns:a16="http://schemas.microsoft.com/office/drawing/2014/main" id="{880214CF-87DD-476A-9B2E-A58DB313A6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7" name="Segnaposto immagine">
            <a:extLst>
              <a:ext uri="{FF2B5EF4-FFF2-40B4-BE49-F238E27FC236}">
                <a16:creationId xmlns:a16="http://schemas.microsoft.com/office/drawing/2014/main" id="{264CF63C-079E-41AA-AA9A-762A765E699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88170" y="2296125"/>
            <a:ext cx="1886360" cy="2144668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D041C638-CBB8-1159-9AF8-B5D14CC7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704" y="1690878"/>
            <a:ext cx="6599429" cy="1325563"/>
          </a:xfrm>
        </p:spPr>
        <p:txBody>
          <a:bodyPr rtlCol="0" anchor="b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8" name="Sottotitolo 47" descr="Fare clic sull'icona per inserire un'immagine">
            <a:extLst>
              <a:ext uri="{FF2B5EF4-FFF2-40B4-BE49-F238E27FC236}">
                <a16:creationId xmlns:a16="http://schemas.microsoft.com/office/drawing/2014/main" id="{3C2C4001-E56F-4174-01AA-4630360BFF4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0" name="Segnaposto contenuto 47">
            <a:extLst>
              <a:ext uri="{FF2B5EF4-FFF2-40B4-BE49-F238E27FC236}">
                <a16:creationId xmlns:a16="http://schemas.microsoft.com/office/drawing/2014/main" id="{02DFC856-C546-62E9-220F-7A668D34905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07335A-F59E-2A6C-D2D6-F10391DA8D69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3613646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igura a mano libera 14">
            <a:extLst>
              <a:ext uri="{FF2B5EF4-FFF2-40B4-BE49-F238E27FC236}">
                <a16:creationId xmlns:a16="http://schemas.microsoft.com/office/drawing/2014/main" id="{F946AB17-3782-8412-C51A-DE10A0637453}"/>
              </a:ext>
            </a:extLst>
          </p:cNvPr>
          <p:cNvSpPr/>
          <p:nvPr userDrawn="1"/>
        </p:nvSpPr>
        <p:spPr>
          <a:xfrm>
            <a:off x="0" y="2860787"/>
            <a:ext cx="2361029" cy="3676532"/>
          </a:xfrm>
          <a:custGeom>
            <a:avLst/>
            <a:gdLst>
              <a:gd name="connsiteX0" fmla="*/ 773997 w 2361029"/>
              <a:gd name="connsiteY0" fmla="*/ 0 h 3676532"/>
              <a:gd name="connsiteX1" fmla="*/ 2361029 w 2361029"/>
              <a:gd name="connsiteY1" fmla="*/ 925683 h 3676532"/>
              <a:gd name="connsiteX2" fmla="*/ 2361029 w 2361029"/>
              <a:gd name="connsiteY2" fmla="*/ 2763949 h 3676532"/>
              <a:gd name="connsiteX3" fmla="*/ 769661 w 2361029"/>
              <a:gd name="connsiteY3" fmla="*/ 3676532 h 3676532"/>
              <a:gd name="connsiteX4" fmla="*/ 0 w 2361029"/>
              <a:gd name="connsiteY4" fmla="*/ 3234717 h 3676532"/>
              <a:gd name="connsiteX5" fmla="*/ 0 w 2361029"/>
              <a:gd name="connsiteY5" fmla="*/ 446885 h 36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1029" h="3676532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6" name="Figura a mano libera 15">
            <a:extLst>
              <a:ext uri="{FF2B5EF4-FFF2-40B4-BE49-F238E27FC236}">
                <a16:creationId xmlns:a16="http://schemas.microsoft.com/office/drawing/2014/main" id="{2BA5A58B-9440-7DAB-E7D7-3143B049FBAC}"/>
              </a:ext>
            </a:extLst>
          </p:cNvPr>
          <p:cNvSpPr/>
          <p:nvPr userDrawn="1"/>
        </p:nvSpPr>
        <p:spPr>
          <a:xfrm flipH="1">
            <a:off x="1014233" y="5253270"/>
            <a:ext cx="1710765" cy="1593273"/>
          </a:xfrm>
          <a:custGeom>
            <a:avLst/>
            <a:gdLst>
              <a:gd name="connsiteX0" fmla="*/ 852873 w 1710765"/>
              <a:gd name="connsiteY0" fmla="*/ 0 h 1593273"/>
              <a:gd name="connsiteX1" fmla="*/ 0 w 1710765"/>
              <a:gd name="connsiteY1" fmla="*/ 494134 h 1593273"/>
              <a:gd name="connsiteX2" fmla="*/ 0 w 1710765"/>
              <a:gd name="connsiteY2" fmla="*/ 1475410 h 1593273"/>
              <a:gd name="connsiteX3" fmla="*/ 206916 w 1710765"/>
              <a:gd name="connsiteY3" fmla="*/ 1593273 h 1593273"/>
              <a:gd name="connsiteX4" fmla="*/ 1502835 w 1710765"/>
              <a:gd name="connsiteY4" fmla="*/ 1593273 h 1593273"/>
              <a:gd name="connsiteX5" fmla="*/ 1709418 w 1710765"/>
              <a:gd name="connsiteY5" fmla="*/ 1475480 h 1593273"/>
              <a:gd name="connsiteX6" fmla="*/ 1710407 w 1710765"/>
              <a:gd name="connsiteY6" fmla="*/ 491803 h 15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765" h="1593273">
                <a:moveTo>
                  <a:pt x="852873" y="0"/>
                </a:moveTo>
                <a:lnTo>
                  <a:pt x="0" y="494134"/>
                </a:lnTo>
                <a:lnTo>
                  <a:pt x="0" y="1475410"/>
                </a:lnTo>
                <a:lnTo>
                  <a:pt x="206916" y="1593273"/>
                </a:lnTo>
                <a:lnTo>
                  <a:pt x="1502835" y="1593273"/>
                </a:lnTo>
                <a:lnTo>
                  <a:pt x="1709418" y="1475480"/>
                </a:lnTo>
                <a:cubicBezTo>
                  <a:pt x="1707864" y="1146834"/>
                  <a:pt x="1711961" y="820449"/>
                  <a:pt x="1710407" y="491803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22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95ADF367-2619-4E00-AB82-8FFF41D0E5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3" name="Segnaposto contenuto 47">
            <a:extLst>
              <a:ext uri="{FF2B5EF4-FFF2-40B4-BE49-F238E27FC236}">
                <a16:creationId xmlns:a16="http://schemas.microsoft.com/office/drawing/2014/main" id="{8CEB04CE-793E-47B4-8D80-9B82864F2C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4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067BF8FD-2643-4122-BE3E-63F413244EC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6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02260D10-FEA1-48A7-B544-FAEEAECF5D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0" name="Segnaposto contenuto 47">
            <a:extLst>
              <a:ext uri="{FF2B5EF4-FFF2-40B4-BE49-F238E27FC236}">
                <a16:creationId xmlns:a16="http://schemas.microsoft.com/office/drawing/2014/main" id="{64584B30-8BCF-4D75-8A6C-FD82347CC7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8" name="Segnaposto contenuto 47">
            <a:extLst>
              <a:ext uri="{FF2B5EF4-FFF2-40B4-BE49-F238E27FC236}">
                <a16:creationId xmlns:a16="http://schemas.microsoft.com/office/drawing/2014/main" id="{A4A25056-27FA-4039-ACFA-6624F778712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7" name="Figura a mano libera: Forma 24">
            <a:extLst>
              <a:ext uri="{FF2B5EF4-FFF2-40B4-BE49-F238E27FC236}">
                <a16:creationId xmlns:a16="http://schemas.microsoft.com/office/drawing/2014/main" id="{A23F9759-CF52-CE45-5E22-9678534685A7}"/>
              </a:ext>
            </a:extLst>
          </p:cNvPr>
          <p:cNvSpPr/>
          <p:nvPr userDrawn="1"/>
        </p:nvSpPr>
        <p:spPr>
          <a:xfrm flipH="1">
            <a:off x="2631891" y="4699053"/>
            <a:ext cx="668814" cy="78469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5D84FCC1-368D-680C-31AA-597C3AAF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</p:spPr>
        <p:txBody>
          <a:bodyPr rtlCol="0" anchor="t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8" name="Segnaposto immagine 2">
            <a:extLst>
              <a:ext uri="{FF2B5EF4-FFF2-40B4-BE49-F238E27FC236}">
                <a16:creationId xmlns:a16="http://schemas.microsoft.com/office/drawing/2014/main" id="{E53E8C9F-CD73-30CD-1F24-20F2E6149D5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734172" y="1141669"/>
            <a:ext cx="507778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it-IT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it-IT"/>
            </a:pPr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19" name="Segnaposto immagine 2">
            <a:extLst>
              <a:ext uri="{FF2B5EF4-FFF2-40B4-BE49-F238E27FC236}">
                <a16:creationId xmlns:a16="http://schemas.microsoft.com/office/drawing/2014/main" id="{CE61E189-349E-0076-EA43-7BCB6E24CE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24705" y="3105650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it-IT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it-IT"/>
            </a:pPr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21" name="Segnaposto immagine 2">
            <a:extLst>
              <a:ext uri="{FF2B5EF4-FFF2-40B4-BE49-F238E27FC236}">
                <a16:creationId xmlns:a16="http://schemas.microsoft.com/office/drawing/2014/main" id="{68B04572-5D47-C3DF-CDEA-15EC646EA8F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714069" y="4716041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it-IT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it-IT"/>
            </a:pPr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46A453-65E1-B688-A3F9-EA0AA347DDE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2662113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epi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47">
            <a:extLst>
              <a:ext uri="{FF2B5EF4-FFF2-40B4-BE49-F238E27FC236}">
                <a16:creationId xmlns:a16="http://schemas.microsoft.com/office/drawing/2014/main" id="{3EDD8D3E-653B-4A9E-9868-3B013A65FE9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ln w="19050"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18" name="Segnaposto contenuto 47">
            <a:extLst>
              <a:ext uri="{FF2B5EF4-FFF2-40B4-BE49-F238E27FC236}">
                <a16:creationId xmlns:a16="http://schemas.microsoft.com/office/drawing/2014/main" id="{DD4E6A9F-7400-917B-6A6B-6BAB445E8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7427" y="3253120"/>
            <a:ext cx="4959822" cy="200715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19" name="Figura a mano libera: Forma 25">
            <a:extLst>
              <a:ext uri="{FF2B5EF4-FFF2-40B4-BE49-F238E27FC236}">
                <a16:creationId xmlns:a16="http://schemas.microsoft.com/office/drawing/2014/main" id="{D7BBD3E8-D5DD-C21F-3792-4880373CCDCC}"/>
              </a:ext>
            </a:extLst>
          </p:cNvPr>
          <p:cNvSpPr/>
          <p:nvPr userDrawn="1"/>
        </p:nvSpPr>
        <p:spPr>
          <a:xfrm flipH="1">
            <a:off x="7400972" y="4508725"/>
            <a:ext cx="1347680" cy="158117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20" name="Figura a mano libera: Forma 11">
            <a:extLst>
              <a:ext uri="{FF2B5EF4-FFF2-40B4-BE49-F238E27FC236}">
                <a16:creationId xmlns:a16="http://schemas.microsoft.com/office/drawing/2014/main" id="{FC461D80-0CAC-62E5-726A-63B48BEF3F25}"/>
              </a:ext>
            </a:extLst>
          </p:cNvPr>
          <p:cNvSpPr/>
          <p:nvPr userDrawn="1"/>
        </p:nvSpPr>
        <p:spPr>
          <a:xfrm>
            <a:off x="6521016" y="4772906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D4944167-AFE9-AE61-AF44-B9AEE24D1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27" y="2497488"/>
            <a:ext cx="9823998" cy="1325563"/>
          </a:xfrm>
        </p:spPr>
        <p:txBody>
          <a:bodyPr rtlCol="0" anchor="t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47268D53-92DA-7335-4DAB-83485CAF3FE9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9FCB16-3643-AB04-D20E-A14FFE07F67C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3213276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z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igura a mano libera 46">
            <a:extLst>
              <a:ext uri="{FF2B5EF4-FFF2-40B4-BE49-F238E27FC236}">
                <a16:creationId xmlns:a16="http://schemas.microsoft.com/office/drawing/2014/main" id="{39B50CEE-D9F9-B5CD-C274-BEAA5EAB37E3}"/>
              </a:ext>
            </a:extLst>
          </p:cNvPr>
          <p:cNvSpPr/>
          <p:nvPr userDrawn="1"/>
        </p:nvSpPr>
        <p:spPr>
          <a:xfrm>
            <a:off x="410352" y="12435"/>
            <a:ext cx="1455521" cy="1019127"/>
          </a:xfrm>
          <a:custGeom>
            <a:avLst/>
            <a:gdLst>
              <a:gd name="connsiteX0" fmla="*/ 219223 w 1455521"/>
              <a:gd name="connsiteY0" fmla="*/ 0 h 1019127"/>
              <a:gd name="connsiteX1" fmla="*/ 1236298 w 1455521"/>
              <a:gd name="connsiteY1" fmla="*/ 0 h 1019127"/>
              <a:gd name="connsiteX2" fmla="*/ 1455521 w 1455521"/>
              <a:gd name="connsiteY2" fmla="*/ 385779 h 1019127"/>
              <a:gd name="connsiteX3" fmla="*/ 1095615 w 1455521"/>
              <a:gd name="connsiteY3" fmla="*/ 1019127 h 1019127"/>
              <a:gd name="connsiteX4" fmla="*/ 359906 w 1455521"/>
              <a:gd name="connsiteY4" fmla="*/ 1019127 h 1019127"/>
              <a:gd name="connsiteX5" fmla="*/ 0 w 1455521"/>
              <a:gd name="connsiteY5" fmla="*/ 385779 h 101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1019127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9" name="Esagono 15">
            <a:extLst>
              <a:ext uri="{FF2B5EF4-FFF2-40B4-BE49-F238E27FC236}">
                <a16:creationId xmlns:a16="http://schemas.microsoft.com/office/drawing/2014/main" id="{93831F6E-A0DA-46E5-AF13-ED5D9ABF108D}"/>
              </a:ext>
            </a:extLst>
          </p:cNvPr>
          <p:cNvSpPr/>
          <p:nvPr userDrawn="1"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0" name="Esagono 17">
            <a:extLst>
              <a:ext uri="{FF2B5EF4-FFF2-40B4-BE49-F238E27FC236}">
                <a16:creationId xmlns:a16="http://schemas.microsoft.com/office/drawing/2014/main" id="{18B06ECC-5FA7-4ACA-86BF-694240D0C05B}"/>
              </a:ext>
            </a:extLst>
          </p:cNvPr>
          <p:cNvSpPr/>
          <p:nvPr userDrawn="1"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1" name="Esagono 19">
            <a:extLst>
              <a:ext uri="{FF2B5EF4-FFF2-40B4-BE49-F238E27FC236}">
                <a16:creationId xmlns:a16="http://schemas.microsoft.com/office/drawing/2014/main" id="{089AA305-8FFC-46A5-B806-D5D78320D0CD}"/>
              </a:ext>
            </a:extLst>
          </p:cNvPr>
          <p:cNvSpPr/>
          <p:nvPr userDrawn="1"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2" name="Esagono 21">
            <a:extLst>
              <a:ext uri="{FF2B5EF4-FFF2-40B4-BE49-F238E27FC236}">
                <a16:creationId xmlns:a16="http://schemas.microsoft.com/office/drawing/2014/main" id="{DB2D65ED-32BC-44B2-92F3-E16717051CA1}"/>
              </a:ext>
            </a:extLst>
          </p:cNvPr>
          <p:cNvSpPr/>
          <p:nvPr userDrawn="1"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44" name="Figura a mano libera 43">
            <a:extLst>
              <a:ext uri="{FF2B5EF4-FFF2-40B4-BE49-F238E27FC236}">
                <a16:creationId xmlns:a16="http://schemas.microsoft.com/office/drawing/2014/main" id="{6100186E-95B0-AB29-6F1D-DBFBAA566DB2}"/>
              </a:ext>
            </a:extLst>
          </p:cNvPr>
          <p:cNvSpPr/>
          <p:nvPr userDrawn="1"/>
        </p:nvSpPr>
        <p:spPr>
          <a:xfrm>
            <a:off x="3955762" y="5952136"/>
            <a:ext cx="1455521" cy="932559"/>
          </a:xfrm>
          <a:custGeom>
            <a:avLst/>
            <a:gdLst>
              <a:gd name="connsiteX0" fmla="*/ 359906 w 1455521"/>
              <a:gd name="connsiteY0" fmla="*/ 0 h 932559"/>
              <a:gd name="connsiteX1" fmla="*/ 1095615 w 1455521"/>
              <a:gd name="connsiteY1" fmla="*/ 0 h 932559"/>
              <a:gd name="connsiteX2" fmla="*/ 1455521 w 1455521"/>
              <a:gd name="connsiteY2" fmla="*/ 633348 h 932559"/>
              <a:gd name="connsiteX3" fmla="*/ 1285492 w 1455521"/>
              <a:gd name="connsiteY3" fmla="*/ 932559 h 932559"/>
              <a:gd name="connsiteX4" fmla="*/ 170030 w 1455521"/>
              <a:gd name="connsiteY4" fmla="*/ 932559 h 932559"/>
              <a:gd name="connsiteX5" fmla="*/ 0 w 1455521"/>
              <a:gd name="connsiteY5" fmla="*/ 633348 h 93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32559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4" name="Esagono 27">
            <a:extLst>
              <a:ext uri="{FF2B5EF4-FFF2-40B4-BE49-F238E27FC236}">
                <a16:creationId xmlns:a16="http://schemas.microsoft.com/office/drawing/2014/main" id="{5275D449-7441-440B-8584-96D25256F24D}"/>
              </a:ext>
            </a:extLst>
          </p:cNvPr>
          <p:cNvSpPr/>
          <p:nvPr userDrawn="1"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5" name="Esagono 28">
            <a:extLst>
              <a:ext uri="{FF2B5EF4-FFF2-40B4-BE49-F238E27FC236}">
                <a16:creationId xmlns:a16="http://schemas.microsoft.com/office/drawing/2014/main" id="{94CFCD79-F5CD-4175-96DE-1AC2E1999DB6}"/>
              </a:ext>
            </a:extLst>
          </p:cNvPr>
          <p:cNvSpPr/>
          <p:nvPr userDrawn="1"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43" name="Figura a mano libera 42">
            <a:extLst>
              <a:ext uri="{FF2B5EF4-FFF2-40B4-BE49-F238E27FC236}">
                <a16:creationId xmlns:a16="http://schemas.microsoft.com/office/drawing/2014/main" id="{C8667104-E096-23C3-4C2C-5277C2AF5C57}"/>
              </a:ext>
            </a:extLst>
          </p:cNvPr>
          <p:cNvSpPr/>
          <p:nvPr userDrawn="1"/>
        </p:nvSpPr>
        <p:spPr>
          <a:xfrm>
            <a:off x="3702" y="448131"/>
            <a:ext cx="678871" cy="1266696"/>
          </a:xfrm>
          <a:custGeom>
            <a:avLst/>
            <a:gdLst>
              <a:gd name="connsiteX0" fmla="*/ 0 w 678871"/>
              <a:gd name="connsiteY0" fmla="*/ 0 h 1266696"/>
              <a:gd name="connsiteX1" fmla="*/ 318965 w 678871"/>
              <a:gd name="connsiteY1" fmla="*/ 0 h 1266696"/>
              <a:gd name="connsiteX2" fmla="*/ 678871 w 678871"/>
              <a:gd name="connsiteY2" fmla="*/ 633348 h 1266696"/>
              <a:gd name="connsiteX3" fmla="*/ 318965 w 678871"/>
              <a:gd name="connsiteY3" fmla="*/ 1266696 h 1266696"/>
              <a:gd name="connsiteX4" fmla="*/ 0 w 678871"/>
              <a:gd name="connsiteY4" fmla="*/ 1266696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871" h="1266696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8" name="Esagono 31">
            <a:extLst>
              <a:ext uri="{FF2B5EF4-FFF2-40B4-BE49-F238E27FC236}">
                <a16:creationId xmlns:a16="http://schemas.microsoft.com/office/drawing/2014/main" id="{61BB4AB0-7C5C-4697-A25B-0AFD8754AB52}"/>
              </a:ext>
            </a:extLst>
          </p:cNvPr>
          <p:cNvSpPr/>
          <p:nvPr userDrawn="1"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46" name="Figura a mano libera 45">
            <a:extLst>
              <a:ext uri="{FF2B5EF4-FFF2-40B4-BE49-F238E27FC236}">
                <a16:creationId xmlns:a16="http://schemas.microsoft.com/office/drawing/2014/main" id="{2363FF00-E570-D743-258E-E9FEF4F02A08}"/>
              </a:ext>
            </a:extLst>
          </p:cNvPr>
          <p:cNvSpPr/>
          <p:nvPr userDrawn="1"/>
        </p:nvSpPr>
        <p:spPr>
          <a:xfrm>
            <a:off x="6334981" y="5962237"/>
            <a:ext cx="1455521" cy="901561"/>
          </a:xfrm>
          <a:custGeom>
            <a:avLst/>
            <a:gdLst>
              <a:gd name="connsiteX0" fmla="*/ 359906 w 1455521"/>
              <a:gd name="connsiteY0" fmla="*/ 0 h 901561"/>
              <a:gd name="connsiteX1" fmla="*/ 1095615 w 1455521"/>
              <a:gd name="connsiteY1" fmla="*/ 0 h 901561"/>
              <a:gd name="connsiteX2" fmla="*/ 1455521 w 1455521"/>
              <a:gd name="connsiteY2" fmla="*/ 633348 h 901561"/>
              <a:gd name="connsiteX3" fmla="*/ 1303107 w 1455521"/>
              <a:gd name="connsiteY3" fmla="*/ 901561 h 901561"/>
              <a:gd name="connsiteX4" fmla="*/ 152415 w 1455521"/>
              <a:gd name="connsiteY4" fmla="*/ 901561 h 901561"/>
              <a:gd name="connsiteX5" fmla="*/ 0 w 1455521"/>
              <a:gd name="connsiteY5" fmla="*/ 633348 h 9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01561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28" name="Segnaposto contenuto 47">
            <a:extLst>
              <a:ext uri="{FF2B5EF4-FFF2-40B4-BE49-F238E27FC236}">
                <a16:creationId xmlns:a16="http://schemas.microsoft.com/office/drawing/2014/main" id="{073CD90F-1E45-47EC-B558-D5F638F5FE6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29" name="Segnaposto contenuto 47">
            <a:extLst>
              <a:ext uri="{FF2B5EF4-FFF2-40B4-BE49-F238E27FC236}">
                <a16:creationId xmlns:a16="http://schemas.microsoft.com/office/drawing/2014/main" id="{9A501203-35D0-41A5-A2A4-9F05FAB495C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30" name="Segnaposto contenuto 47">
            <a:extLst>
              <a:ext uri="{FF2B5EF4-FFF2-40B4-BE49-F238E27FC236}">
                <a16:creationId xmlns:a16="http://schemas.microsoft.com/office/drawing/2014/main" id="{1FA62038-8BB7-45FD-896E-34738A5578B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31" name="Segnaposto contenuto 47">
            <a:extLst>
              <a:ext uri="{FF2B5EF4-FFF2-40B4-BE49-F238E27FC236}">
                <a16:creationId xmlns:a16="http://schemas.microsoft.com/office/drawing/2014/main" id="{9A7E0EE6-5885-489B-81A9-65DBC0016938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2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B7E46D91-6194-E279-CAE3-425E21FD4A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0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4722C9EB-D452-B3DF-5219-160F48DE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</p:spPr>
        <p:txBody>
          <a:bodyPr rtlCol="0" anchor="b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40" name="Figura a mano libera 39">
            <a:extLst>
              <a:ext uri="{FF2B5EF4-FFF2-40B4-BE49-F238E27FC236}">
                <a16:creationId xmlns:a16="http://schemas.microsoft.com/office/drawing/2014/main" id="{E3C8467A-0A34-2A65-92FE-F12F6A3D84A6}"/>
              </a:ext>
            </a:extLst>
          </p:cNvPr>
          <p:cNvSpPr/>
          <p:nvPr userDrawn="1"/>
        </p:nvSpPr>
        <p:spPr>
          <a:xfrm>
            <a:off x="-6538" y="1815084"/>
            <a:ext cx="697438" cy="1266696"/>
          </a:xfrm>
          <a:custGeom>
            <a:avLst/>
            <a:gdLst>
              <a:gd name="connsiteX0" fmla="*/ 0 w 732607"/>
              <a:gd name="connsiteY0" fmla="*/ 0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0" fmla="*/ 43961 w 732607"/>
              <a:gd name="connsiteY0" fmla="*/ 8793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5" fmla="*/ 43961 w 732607"/>
              <a:gd name="connsiteY5" fmla="*/ 8793 h 1266696"/>
              <a:gd name="connsiteX0" fmla="*/ 8792 w 697438"/>
              <a:gd name="connsiteY0" fmla="*/ 8793 h 1266696"/>
              <a:gd name="connsiteX1" fmla="*/ 337532 w 697438"/>
              <a:gd name="connsiteY1" fmla="*/ 0 h 1266696"/>
              <a:gd name="connsiteX2" fmla="*/ 697438 w 697438"/>
              <a:gd name="connsiteY2" fmla="*/ 633348 h 1266696"/>
              <a:gd name="connsiteX3" fmla="*/ 337532 w 697438"/>
              <a:gd name="connsiteY3" fmla="*/ 1266696 h 1266696"/>
              <a:gd name="connsiteX4" fmla="*/ 0 w 697438"/>
              <a:gd name="connsiteY4" fmla="*/ 1266696 h 1266696"/>
              <a:gd name="connsiteX5" fmla="*/ 8792 w 697438"/>
              <a:gd name="connsiteY5" fmla="*/ 8793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438" h="1266696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3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6">
            <a:extLst>
              <a:ext uri="{FF2B5EF4-FFF2-40B4-BE49-F238E27FC236}">
                <a16:creationId xmlns:a16="http://schemas.microsoft.com/office/drawing/2014/main" id="{5518B595-5A04-0768-52B1-73F11E475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72" y="3435545"/>
            <a:ext cx="4253399" cy="1740114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7" name="Figura a mano libera: Forma 4">
            <a:extLst>
              <a:ext uri="{FF2B5EF4-FFF2-40B4-BE49-F238E27FC236}">
                <a16:creationId xmlns:a16="http://schemas.microsoft.com/office/drawing/2014/main" id="{AE722AFD-22D7-4BD8-B055-3867C3800E16}"/>
              </a:ext>
            </a:extLst>
          </p:cNvPr>
          <p:cNvSpPr/>
          <p:nvPr userDrawn="1"/>
        </p:nvSpPr>
        <p:spPr>
          <a:xfrm>
            <a:off x="6282845" y="525294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3" name="Figura a mano libera: Forma 12">
            <a:extLst>
              <a:ext uri="{FF2B5EF4-FFF2-40B4-BE49-F238E27FC236}">
                <a16:creationId xmlns:a16="http://schemas.microsoft.com/office/drawing/2014/main" id="{5D0355E4-3980-42A9-9376-74163520D39D}"/>
              </a:ext>
            </a:extLst>
          </p:cNvPr>
          <p:cNvSpPr/>
          <p:nvPr userDrawn="1"/>
        </p:nvSpPr>
        <p:spPr>
          <a:xfrm>
            <a:off x="8375472" y="496110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4" name="Figura a mano libera: Forma 13">
            <a:extLst>
              <a:ext uri="{FF2B5EF4-FFF2-40B4-BE49-F238E27FC236}">
                <a16:creationId xmlns:a16="http://schemas.microsoft.com/office/drawing/2014/main" id="{70174533-8C0E-4E82-A582-891A0555FA1F}"/>
              </a:ext>
            </a:extLst>
          </p:cNvPr>
          <p:cNvSpPr/>
          <p:nvPr userDrawn="1"/>
        </p:nvSpPr>
        <p:spPr>
          <a:xfrm>
            <a:off x="7328126" y="231031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id="{071E3938-A754-4D49-B509-249EE9BD83AB}"/>
              </a:ext>
            </a:extLst>
          </p:cNvPr>
          <p:cNvSpPr/>
          <p:nvPr userDrawn="1"/>
        </p:nvSpPr>
        <p:spPr>
          <a:xfrm>
            <a:off x="8375472" y="409533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16" name="Figura a mano libera: Forma 15">
            <a:extLst>
              <a:ext uri="{FF2B5EF4-FFF2-40B4-BE49-F238E27FC236}">
                <a16:creationId xmlns:a16="http://schemas.microsoft.com/office/drawing/2014/main" id="{B9D430ED-A815-4274-966C-8192C4230569}"/>
              </a:ext>
            </a:extLst>
          </p:cNvPr>
          <p:cNvSpPr/>
          <p:nvPr userDrawn="1"/>
        </p:nvSpPr>
        <p:spPr>
          <a:xfrm>
            <a:off x="9403474" y="231031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24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5414CF94-2913-4AE7-AAC3-3D61FE7428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4027" y="1076241"/>
            <a:ext cx="1913128" cy="1054727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6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3CE3485A-395E-4C5F-A00F-D230FF7CFB9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75472" y="1076241"/>
            <a:ext cx="1904890" cy="1054728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it-IT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della diapositiva master </a:t>
            </a:r>
          </a:p>
        </p:txBody>
      </p:sp>
      <p:sp>
        <p:nvSpPr>
          <p:cNvPr id="33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6A8DFBFF-5B07-49C6-ADB8-341FCD1E753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21949" y="2844725"/>
            <a:ext cx="1914694" cy="1089194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it-IT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4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1AC7F192-CFC3-470A-9467-330212C6F5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09651" y="2826795"/>
            <a:ext cx="1913128" cy="1107124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it-IT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35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A5D53FF3-B0CD-4D31-9128-2D2E0E89F09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67234" y="4631270"/>
            <a:ext cx="1913128" cy="1075689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it-IT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" name="Figura a mano libera: Forma 6">
            <a:extLst>
              <a:ext uri="{FF2B5EF4-FFF2-40B4-BE49-F238E27FC236}">
                <a16:creationId xmlns:a16="http://schemas.microsoft.com/office/drawing/2014/main" id="{4D27EAE5-5D14-4E2B-9A4E-E1CE7C26F40F}"/>
              </a:ext>
            </a:extLst>
          </p:cNvPr>
          <p:cNvSpPr/>
          <p:nvPr userDrawn="1"/>
        </p:nvSpPr>
        <p:spPr>
          <a:xfrm>
            <a:off x="630971" y="606175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29" name="Figura a mano libera 28">
            <a:extLst>
              <a:ext uri="{FF2B5EF4-FFF2-40B4-BE49-F238E27FC236}">
                <a16:creationId xmlns:a16="http://schemas.microsoft.com/office/drawing/2014/main" id="{0B88ADED-0863-78D3-7710-E131932E965F}"/>
              </a:ext>
            </a:extLst>
          </p:cNvPr>
          <p:cNvSpPr/>
          <p:nvPr userDrawn="1"/>
        </p:nvSpPr>
        <p:spPr>
          <a:xfrm>
            <a:off x="10460480" y="505838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8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8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28" name="Figura a mano libera 27">
            <a:extLst>
              <a:ext uri="{FF2B5EF4-FFF2-40B4-BE49-F238E27FC236}">
                <a16:creationId xmlns:a16="http://schemas.microsoft.com/office/drawing/2014/main" id="{32435EB1-8BEE-9EEE-D9E4-E53D56B7E09C}"/>
              </a:ext>
            </a:extLst>
          </p:cNvPr>
          <p:cNvSpPr/>
          <p:nvPr userDrawn="1"/>
        </p:nvSpPr>
        <p:spPr>
          <a:xfrm>
            <a:off x="11498097" y="2436654"/>
            <a:ext cx="698022" cy="1868948"/>
          </a:xfrm>
          <a:custGeom>
            <a:avLst/>
            <a:gdLst>
              <a:gd name="connsiteX0" fmla="*/ 698022 w 698022"/>
              <a:gd name="connsiteY0" fmla="*/ 0 h 1868948"/>
              <a:gd name="connsiteX1" fmla="*/ 698022 w 698022"/>
              <a:gd name="connsiteY1" fmla="*/ 1868948 h 1868948"/>
              <a:gd name="connsiteX2" fmla="*/ 0 w 698022"/>
              <a:gd name="connsiteY2" fmla="*/ 1477709 h 1868948"/>
              <a:gd name="connsiteX3" fmla="*/ 0 w 698022"/>
              <a:gd name="connsiteY3" fmla="*/ 397939 h 186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022" h="1868948">
                <a:moveTo>
                  <a:pt x="698022" y="0"/>
                </a:moveTo>
                <a:lnTo>
                  <a:pt x="698022" y="1868948"/>
                </a:lnTo>
                <a:lnTo>
                  <a:pt x="0" y="1477709"/>
                </a:lnTo>
                <a:lnTo>
                  <a:pt x="0" y="3979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30" name="Figura a mano libera 29">
            <a:extLst>
              <a:ext uri="{FF2B5EF4-FFF2-40B4-BE49-F238E27FC236}">
                <a16:creationId xmlns:a16="http://schemas.microsoft.com/office/drawing/2014/main" id="{2692688E-3654-181E-6244-F2CED7612746}"/>
              </a:ext>
            </a:extLst>
          </p:cNvPr>
          <p:cNvSpPr/>
          <p:nvPr userDrawn="1"/>
        </p:nvSpPr>
        <p:spPr>
          <a:xfrm>
            <a:off x="10460480" y="4114794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9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9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11" name="Figura a mano libera: Forma 10">
            <a:extLst>
              <a:ext uri="{FF2B5EF4-FFF2-40B4-BE49-F238E27FC236}">
                <a16:creationId xmlns:a16="http://schemas.microsoft.com/office/drawing/2014/main" id="{01796F5D-2CC8-44C2-B5B5-E61BEFFF5A72}"/>
              </a:ext>
            </a:extLst>
          </p:cNvPr>
          <p:cNvSpPr/>
          <p:nvPr userDrawn="1"/>
        </p:nvSpPr>
        <p:spPr>
          <a:xfrm>
            <a:off x="5252937" y="2290859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12" name="Figura a mano libera: Forma 11">
            <a:extLst>
              <a:ext uri="{FF2B5EF4-FFF2-40B4-BE49-F238E27FC236}">
                <a16:creationId xmlns:a16="http://schemas.microsoft.com/office/drawing/2014/main" id="{73093633-6A91-42B5-961C-4B3A5DDF2146}"/>
              </a:ext>
            </a:extLst>
          </p:cNvPr>
          <p:cNvSpPr/>
          <p:nvPr userDrawn="1"/>
        </p:nvSpPr>
        <p:spPr>
          <a:xfrm>
            <a:off x="6310033" y="405642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D6B1A7E0-D0BF-7FCA-D296-94BFC0D611C5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484632" y="6217920"/>
            <a:ext cx="4114800" cy="365125"/>
          </a:xfrm>
        </p:spPr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CAC10D1-DF42-8734-0793-84312B963E6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11194169" y="6217920"/>
            <a:ext cx="458592" cy="365125"/>
          </a:xfrm>
        </p:spPr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86209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50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0C1D3CF-F6AF-93EB-C40E-C278E5844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096892"/>
            <a:ext cx="5117162" cy="1325563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4" name="Segnaposto contenuto 47">
            <a:extLst>
              <a:ext uri="{FF2B5EF4-FFF2-40B4-BE49-F238E27FC236}">
                <a16:creationId xmlns:a16="http://schemas.microsoft.com/office/drawing/2014/main" id="{E61594E5-F661-407F-9B5E-62267D2E6A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574" y="3435546"/>
            <a:ext cx="4260180" cy="129453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it-IT" sz="15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988BDF24-3B67-5B77-0D48-319FA7FD0F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745001" y="0"/>
            <a:ext cx="6446999" cy="6858000"/>
          </a:xfrm>
          <a:custGeom>
            <a:avLst/>
            <a:gdLst>
              <a:gd name="connsiteX0" fmla="*/ 2550369 w 6483642"/>
              <a:gd name="connsiteY0" fmla="*/ 0 h 6858000"/>
              <a:gd name="connsiteX1" fmla="*/ 4338592 w 6483642"/>
              <a:gd name="connsiteY1" fmla="*/ 0 h 6858000"/>
              <a:gd name="connsiteX2" fmla="*/ 6483642 w 6483642"/>
              <a:gd name="connsiteY2" fmla="*/ 1338386 h 6858000"/>
              <a:gd name="connsiteX3" fmla="*/ 6483642 w 6483642"/>
              <a:gd name="connsiteY3" fmla="*/ 5624376 h 6858000"/>
              <a:gd name="connsiteX4" fmla="*/ 4378767 w 6483642"/>
              <a:gd name="connsiteY4" fmla="*/ 6858000 h 6858000"/>
              <a:gd name="connsiteX5" fmla="*/ 2590564 w 6483642"/>
              <a:gd name="connsiteY5" fmla="*/ 6858000 h 6858000"/>
              <a:gd name="connsiteX6" fmla="*/ 133 w 6483642"/>
              <a:gd name="connsiteY6" fmla="*/ 5332429 h 6858000"/>
              <a:gd name="connsiteX7" fmla="*/ 20164 w 6483642"/>
              <a:gd name="connsiteY7" fmla="*/ 1404433 h 6858000"/>
              <a:gd name="connsiteX0" fmla="*/ 2530205 w 6463478"/>
              <a:gd name="connsiteY0" fmla="*/ 0 h 6858000"/>
              <a:gd name="connsiteX1" fmla="*/ 4318428 w 6463478"/>
              <a:gd name="connsiteY1" fmla="*/ 0 h 6858000"/>
              <a:gd name="connsiteX2" fmla="*/ 6463478 w 6463478"/>
              <a:gd name="connsiteY2" fmla="*/ 1338386 h 6858000"/>
              <a:gd name="connsiteX3" fmla="*/ 6463478 w 6463478"/>
              <a:gd name="connsiteY3" fmla="*/ 5624376 h 6858000"/>
              <a:gd name="connsiteX4" fmla="*/ 4358603 w 6463478"/>
              <a:gd name="connsiteY4" fmla="*/ 6858000 h 6858000"/>
              <a:gd name="connsiteX5" fmla="*/ 2570400 w 6463478"/>
              <a:gd name="connsiteY5" fmla="*/ 6858000 h 6858000"/>
              <a:gd name="connsiteX6" fmla="*/ 17140 w 6463478"/>
              <a:gd name="connsiteY6" fmla="*/ 5339864 h 6858000"/>
              <a:gd name="connsiteX7" fmla="*/ 0 w 6463478"/>
              <a:gd name="connsiteY7" fmla="*/ 1404433 h 6858000"/>
              <a:gd name="connsiteX8" fmla="*/ 2530205 w 6463478"/>
              <a:gd name="connsiteY8" fmla="*/ 0 h 6858000"/>
              <a:gd name="connsiteX0" fmla="*/ 2513726 w 6446999"/>
              <a:gd name="connsiteY0" fmla="*/ 0 h 6858000"/>
              <a:gd name="connsiteX1" fmla="*/ 4301949 w 6446999"/>
              <a:gd name="connsiteY1" fmla="*/ 0 h 6858000"/>
              <a:gd name="connsiteX2" fmla="*/ 6446999 w 6446999"/>
              <a:gd name="connsiteY2" fmla="*/ 1338386 h 6858000"/>
              <a:gd name="connsiteX3" fmla="*/ 6446999 w 6446999"/>
              <a:gd name="connsiteY3" fmla="*/ 5624376 h 6858000"/>
              <a:gd name="connsiteX4" fmla="*/ 4342124 w 6446999"/>
              <a:gd name="connsiteY4" fmla="*/ 6858000 h 6858000"/>
              <a:gd name="connsiteX5" fmla="*/ 2553921 w 6446999"/>
              <a:gd name="connsiteY5" fmla="*/ 6858000 h 6858000"/>
              <a:gd name="connsiteX6" fmla="*/ 661 w 6446999"/>
              <a:gd name="connsiteY6" fmla="*/ 5339864 h 6858000"/>
              <a:gd name="connsiteX7" fmla="*/ 299 w 6446999"/>
              <a:gd name="connsiteY7" fmla="*/ 1396044 h 6858000"/>
              <a:gd name="connsiteX8" fmla="*/ 2513726 w 6446999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6999" h="6858000">
                <a:moveTo>
                  <a:pt x="2513726" y="0"/>
                </a:moveTo>
                <a:lnTo>
                  <a:pt x="4301949" y="0"/>
                </a:lnTo>
                <a:lnTo>
                  <a:pt x="6446999" y="1338386"/>
                </a:lnTo>
                <a:lnTo>
                  <a:pt x="6446999" y="5624376"/>
                </a:lnTo>
                <a:lnTo>
                  <a:pt x="4342124" y="6858000"/>
                </a:lnTo>
                <a:lnTo>
                  <a:pt x="2553921" y="6858000"/>
                </a:lnTo>
                <a:lnTo>
                  <a:pt x="661" y="5339864"/>
                </a:lnTo>
                <a:cubicBezTo>
                  <a:pt x="-1473" y="4048155"/>
                  <a:pt x="2433" y="2687753"/>
                  <a:pt x="299" y="1396044"/>
                </a:cubicBezTo>
                <a:lnTo>
                  <a:pt x="2513726" y="0"/>
                </a:lnTo>
                <a:close/>
              </a:path>
            </a:pathLst>
          </a:custGeom>
          <a:noFill/>
        </p:spPr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it-IT" dirty="0">
                <a:solidFill>
                  <a:schemeClr val="accent6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it-IT"/>
            </a:pPr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1F6C45B-70BB-86F1-1866-F93BEC26ACF8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870044D-485D-043B-9D5B-C01AA8E06447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416125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itolo 4">
            <a:extLst>
              <a:ext uri="{FF2B5EF4-FFF2-40B4-BE49-F238E27FC236}">
                <a16:creationId xmlns:a16="http://schemas.microsoft.com/office/drawing/2014/main" id="{F73BF8E3-2426-5D65-6582-D4B03C76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8" name="Esagono 17">
            <a:extLst>
              <a:ext uri="{FF2B5EF4-FFF2-40B4-BE49-F238E27FC236}">
                <a16:creationId xmlns:a16="http://schemas.microsoft.com/office/drawing/2014/main" id="{ADF8D8A3-175E-9A50-A98B-3766DAAB5EE2}"/>
              </a:ext>
            </a:extLst>
          </p:cNvPr>
          <p:cNvSpPr/>
          <p:nvPr userDrawn="1"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1" name="Testo 47" descr="Fare clic sull'icona per inserire un'immagine">
            <a:extLst>
              <a:ext uri="{FF2B5EF4-FFF2-40B4-BE49-F238E27FC236}">
                <a16:creationId xmlns:a16="http://schemas.microsoft.com/office/drawing/2014/main" id="{B264F104-ED4D-9A7F-E598-295893E05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13000"/>
              </a:lnSpc>
              <a:buNone/>
              <a:defRPr lang="it-IT" sz="1800" b="1" cap="all" baseline="0">
                <a:solidFill>
                  <a:schemeClr val="accent6"/>
                </a:solidFill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7A084A88-6A62-9495-6CFE-1127D5CAAA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81710" y="555648"/>
            <a:ext cx="5045662" cy="5783096"/>
          </a:xfrm>
          <a:custGeom>
            <a:avLst/>
            <a:gdLst>
              <a:gd name="connsiteX0" fmla="*/ 2523318 w 5045662"/>
              <a:gd name="connsiteY0" fmla="*/ 1092708 h 5783096"/>
              <a:gd name="connsiteX1" fmla="*/ 1083139 w 5045662"/>
              <a:gd name="connsiteY1" fmla="*/ 1991697 h 5783096"/>
              <a:gd name="connsiteX2" fmla="*/ 1083139 w 5045662"/>
              <a:gd name="connsiteY2" fmla="*/ 3787311 h 5783096"/>
              <a:gd name="connsiteX3" fmla="*/ 2523318 w 5045662"/>
              <a:gd name="connsiteY3" fmla="*/ 4686300 h 5783096"/>
              <a:gd name="connsiteX4" fmla="*/ 3963497 w 5045662"/>
              <a:gd name="connsiteY4" fmla="*/ 3787311 h 5783096"/>
              <a:gd name="connsiteX5" fmla="*/ 3963497 w 5045662"/>
              <a:gd name="connsiteY5" fmla="*/ 1991697 h 5783096"/>
              <a:gd name="connsiteX6" fmla="*/ 2470122 w 5045662"/>
              <a:gd name="connsiteY6" fmla="*/ 0 h 5783096"/>
              <a:gd name="connsiteX7" fmla="*/ 5037208 w 5045662"/>
              <a:gd name="connsiteY7" fmla="*/ 1458369 h 5783096"/>
              <a:gd name="connsiteX8" fmla="*/ 5045662 w 5045662"/>
              <a:gd name="connsiteY8" fmla="*/ 4339769 h 5783096"/>
              <a:gd name="connsiteX9" fmla="*/ 2561576 w 5045662"/>
              <a:gd name="connsiteY9" fmla="*/ 5783096 h 5783096"/>
              <a:gd name="connsiteX10" fmla="*/ 24164 w 5045662"/>
              <a:gd name="connsiteY10" fmla="*/ 4354881 h 5783096"/>
              <a:gd name="connsiteX11" fmla="*/ 0 w 5045662"/>
              <a:gd name="connsiteY11" fmla="*/ 1453765 h 57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5662" h="5783096">
                <a:moveTo>
                  <a:pt x="2523318" y="1092708"/>
                </a:moveTo>
                <a:lnTo>
                  <a:pt x="1083139" y="1991697"/>
                </a:lnTo>
                <a:lnTo>
                  <a:pt x="1083139" y="3787311"/>
                </a:lnTo>
                <a:lnTo>
                  <a:pt x="2523318" y="4686300"/>
                </a:lnTo>
                <a:lnTo>
                  <a:pt x="3963497" y="3787311"/>
                </a:lnTo>
                <a:lnTo>
                  <a:pt x="3963497" y="1991697"/>
                </a:lnTo>
                <a:close/>
                <a:moveTo>
                  <a:pt x="2470122" y="0"/>
                </a:moveTo>
                <a:lnTo>
                  <a:pt x="5037208" y="1458369"/>
                </a:lnTo>
                <a:cubicBezTo>
                  <a:pt x="5040026" y="2418836"/>
                  <a:pt x="5042844" y="3379302"/>
                  <a:pt x="5045662" y="4339769"/>
                </a:cubicBezTo>
                <a:lnTo>
                  <a:pt x="2561576" y="5783096"/>
                </a:lnTo>
                <a:lnTo>
                  <a:pt x="24164" y="4354881"/>
                </a:lnTo>
                <a:lnTo>
                  <a:pt x="0" y="1453765"/>
                </a:lnTo>
                <a:close/>
              </a:path>
            </a:pathLst>
          </a:custGeom>
        </p:spPr>
        <p:txBody>
          <a:bodyPr wrap="square" tIns="457200" rtlCol="0">
            <a:noAutofit/>
          </a:bodyPr>
          <a:lstStyle>
            <a:lvl1pPr marL="0" indent="0" algn="ctr">
              <a:buNone/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771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42BC57-1D8D-9F59-24F9-1E823227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</p:spPr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contenuto 47">
            <a:extLst>
              <a:ext uri="{FF2B5EF4-FFF2-40B4-BE49-F238E27FC236}">
                <a16:creationId xmlns:a16="http://schemas.microsoft.com/office/drawing/2014/main" id="{561744A6-D3EA-42C3-8E71-3BB8BA1E6149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</p:spPr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testo della diapositiva master</a:t>
            </a:r>
            <a:endParaRPr lang="it-IT" alt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1C82179-6F61-D1EC-D800-74B748B37F0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8803A51-0211-9F66-D20B-444BC94AA39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/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267682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itolo 4">
            <a:extLst>
              <a:ext uri="{FF2B5EF4-FFF2-40B4-BE49-F238E27FC236}">
                <a16:creationId xmlns:a16="http://schemas.microsoft.com/office/drawing/2014/main" id="{05751864-B11A-0286-13EA-2AC2A2C8D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0" name="Segnaposto tabella">
            <a:extLst>
              <a:ext uri="{FF2B5EF4-FFF2-40B4-BE49-F238E27FC236}">
                <a16:creationId xmlns:a16="http://schemas.microsoft.com/office/drawing/2014/main" id="{CFC5FF09-DE50-4155-81A0-5DD9B700F205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testo della diapositiva master</a:t>
            </a:r>
            <a:endParaRPr lang="it-IT" altLang="en-US"/>
          </a:p>
        </p:txBody>
      </p:sp>
      <p:sp>
        <p:nvSpPr>
          <p:cNvPr id="9" name="Figura a mano libera: Figura 5">
            <a:extLst>
              <a:ext uri="{FF2B5EF4-FFF2-40B4-BE49-F238E27FC236}">
                <a16:creationId xmlns:a16="http://schemas.microsoft.com/office/drawing/2014/main" id="{3F619E6B-153E-B522-47EB-4104C405736C}"/>
              </a:ext>
            </a:extLst>
          </p:cNvPr>
          <p:cNvSpPr/>
          <p:nvPr userDrawn="1"/>
        </p:nvSpPr>
        <p:spPr>
          <a:xfrm>
            <a:off x="10551278" y="4665388"/>
            <a:ext cx="603952" cy="68174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2" name="Figura a mano libera 11">
            <a:extLst>
              <a:ext uri="{FF2B5EF4-FFF2-40B4-BE49-F238E27FC236}">
                <a16:creationId xmlns:a16="http://schemas.microsoft.com/office/drawing/2014/main" id="{687A7B3D-E004-6D6A-5979-8F1BADBC9237}"/>
              </a:ext>
            </a:extLst>
          </p:cNvPr>
          <p:cNvSpPr/>
          <p:nvPr userDrawn="1"/>
        </p:nvSpPr>
        <p:spPr>
          <a:xfrm>
            <a:off x="10524774" y="5146146"/>
            <a:ext cx="1667226" cy="1711855"/>
          </a:xfrm>
          <a:custGeom>
            <a:avLst/>
            <a:gdLst>
              <a:gd name="connsiteX0" fmla="*/ 998834 w 1667226"/>
              <a:gd name="connsiteY0" fmla="*/ 0 h 1711855"/>
              <a:gd name="connsiteX1" fmla="*/ 1667226 w 1667226"/>
              <a:gd name="connsiteY1" fmla="*/ 373790 h 1711855"/>
              <a:gd name="connsiteX2" fmla="*/ 1667226 w 1667226"/>
              <a:gd name="connsiteY2" fmla="*/ 1711855 h 1711855"/>
              <a:gd name="connsiteX3" fmla="*/ 48502 w 1667226"/>
              <a:gd name="connsiteY3" fmla="*/ 1711855 h 1711855"/>
              <a:gd name="connsiteX4" fmla="*/ 0 w 1667226"/>
              <a:gd name="connsiteY4" fmla="*/ 1684915 h 1711855"/>
              <a:gd name="connsiteX5" fmla="*/ 0 w 1667226"/>
              <a:gd name="connsiteY5" fmla="*/ 564300 h 17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26" h="1711855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3" name="Figura a mano libera: Forma 11">
            <a:extLst>
              <a:ext uri="{FF2B5EF4-FFF2-40B4-BE49-F238E27FC236}">
                <a16:creationId xmlns:a16="http://schemas.microsoft.com/office/drawing/2014/main" id="{A4CA3A93-BDBF-112D-54A0-05BF6B06BCC1}"/>
              </a:ext>
            </a:extLst>
          </p:cNvPr>
          <p:cNvSpPr/>
          <p:nvPr userDrawn="1"/>
        </p:nvSpPr>
        <p:spPr>
          <a:xfrm>
            <a:off x="10177285" y="5347130"/>
            <a:ext cx="748554" cy="85636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5F7A154B-D8F5-C1FB-307D-496380875BD1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728715E-D2CE-A33E-1A28-4E627F239BB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212125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8BF58E95-E9E1-28E6-FB2F-DE80889223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79" y="1856195"/>
            <a:ext cx="4518122" cy="1688906"/>
          </a:xfrm>
        </p:spPr>
        <p:txBody>
          <a:bodyPr rtlCol="0" anchor="b">
            <a:noAutofit/>
          </a:bodyPr>
          <a:lstStyle>
            <a:lvl1pPr>
              <a:defRPr lang="it-IT" sz="2700">
                <a:latin typeface="+mn-lt"/>
              </a:defRPr>
            </a:lvl1pPr>
          </a:lstStyle>
          <a:p>
            <a:pPr rtl="0"/>
            <a:r>
              <a:rPr lang="it-IT"/>
              <a:t>Fare clic per modificare lo stile del testo</a:t>
            </a:r>
          </a:p>
        </p:txBody>
      </p:sp>
      <p:sp>
        <p:nvSpPr>
          <p:cNvPr id="11" name="Sottotitolo 47">
            <a:extLst>
              <a:ext uri="{FF2B5EF4-FFF2-40B4-BE49-F238E27FC236}">
                <a16:creationId xmlns:a16="http://schemas.microsoft.com/office/drawing/2014/main" id="{3B45AD65-2B81-A368-E5F0-5C61D0B1DF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it-IT" sz="1500" b="0">
                <a:solidFill>
                  <a:schemeClr val="accent4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" name="Figura a mano libera: Forma 5">
            <a:extLst>
              <a:ext uri="{FF2B5EF4-FFF2-40B4-BE49-F238E27FC236}">
                <a16:creationId xmlns:a16="http://schemas.microsoft.com/office/drawing/2014/main" id="{0CA4AA19-0D07-46AB-AC12-64054BBBB499}"/>
              </a:ext>
            </a:extLst>
          </p:cNvPr>
          <p:cNvSpPr/>
          <p:nvPr userDrawn="1"/>
        </p:nvSpPr>
        <p:spPr>
          <a:xfrm>
            <a:off x="3843559" y="722518"/>
            <a:ext cx="1244907" cy="140525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5" name="Figura a mano libera: Forma 6">
            <a:extLst>
              <a:ext uri="{FF2B5EF4-FFF2-40B4-BE49-F238E27FC236}">
                <a16:creationId xmlns:a16="http://schemas.microsoft.com/office/drawing/2014/main" id="{DF781D9E-0DF5-4DDA-84E6-35DFB054158C}"/>
              </a:ext>
            </a:extLst>
          </p:cNvPr>
          <p:cNvSpPr/>
          <p:nvPr userDrawn="1"/>
        </p:nvSpPr>
        <p:spPr>
          <a:xfrm>
            <a:off x="1223929" y="1436914"/>
            <a:ext cx="2857005" cy="326977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sz="1600" dirty="0"/>
          </a:p>
        </p:txBody>
      </p:sp>
      <p:sp>
        <p:nvSpPr>
          <p:cNvPr id="6" name="Figura a mano libera: Forma 7">
            <a:extLst>
              <a:ext uri="{FF2B5EF4-FFF2-40B4-BE49-F238E27FC236}">
                <a16:creationId xmlns:a16="http://schemas.microsoft.com/office/drawing/2014/main" id="{86BA1075-E23C-4BC9-8F67-B2E408F864D2}"/>
              </a:ext>
            </a:extLst>
          </p:cNvPr>
          <p:cNvSpPr/>
          <p:nvPr userDrawn="1"/>
        </p:nvSpPr>
        <p:spPr>
          <a:xfrm>
            <a:off x="758702" y="3457554"/>
            <a:ext cx="1208037" cy="138175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8" name="Figura a mano libera: Forma 11">
            <a:extLst>
              <a:ext uri="{FF2B5EF4-FFF2-40B4-BE49-F238E27FC236}">
                <a16:creationId xmlns:a16="http://schemas.microsoft.com/office/drawing/2014/main" id="{B2A4CA75-D17E-243B-9C56-A63C75AF6D56}"/>
              </a:ext>
            </a:extLst>
          </p:cNvPr>
          <p:cNvSpPr/>
          <p:nvPr userDrawn="1"/>
        </p:nvSpPr>
        <p:spPr>
          <a:xfrm>
            <a:off x="2917915" y="4662164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964077E-956B-EA3A-700F-A833D82341F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  <a:endParaRPr lang="it-IT" noProof="0" dirty="0"/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8ED455D4-27F3-B6AD-2A20-7475F307E5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noProof="0" smtClean="0"/>
              <a:pPr/>
              <a:t>‹N›</a:t>
            </a:fld>
            <a:endParaRPr lang="it-IT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64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membri del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itolo 4">
            <a:extLst>
              <a:ext uri="{FF2B5EF4-FFF2-40B4-BE49-F238E27FC236}">
                <a16:creationId xmlns:a16="http://schemas.microsoft.com/office/drawing/2014/main" id="{DCA6F28B-ACF1-D3CB-8968-4F64BEA0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60" name="Segnaposto contenuto 47">
            <a:extLst>
              <a:ext uri="{FF2B5EF4-FFF2-40B4-BE49-F238E27FC236}">
                <a16:creationId xmlns:a16="http://schemas.microsoft.com/office/drawing/2014/main" id="{E2F72F6F-0172-47B0-8D9E-0EED383332E2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14798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52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2369DDD8-CFC2-4980-A0DB-411AA173B4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003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53" name="Segnaposto contenuto 47">
            <a:extLst>
              <a:ext uri="{FF2B5EF4-FFF2-40B4-BE49-F238E27FC236}">
                <a16:creationId xmlns:a16="http://schemas.microsoft.com/office/drawing/2014/main" id="{B66AC261-5929-40D2-A646-8F16675DE3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4003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1" name="Segnaposto contenuto 47">
            <a:extLst>
              <a:ext uri="{FF2B5EF4-FFF2-40B4-BE49-F238E27FC236}">
                <a16:creationId xmlns:a16="http://schemas.microsoft.com/office/drawing/2014/main" id="{B33A9FB2-1610-4389-B352-D99255F77BE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23536" y="1840730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2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DEE851A8-3FB7-B319-A053-BE08A45763C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37204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2" name="Segnaposto contenuto 47">
            <a:extLst>
              <a:ext uri="{FF2B5EF4-FFF2-40B4-BE49-F238E27FC236}">
                <a16:creationId xmlns:a16="http://schemas.microsoft.com/office/drawing/2014/main" id="{5743B59B-3EAA-B249-07CE-9C9C5B0B6AB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7204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2" name="Segnaposto contenuto 47">
            <a:extLst>
              <a:ext uri="{FF2B5EF4-FFF2-40B4-BE49-F238E27FC236}">
                <a16:creationId xmlns:a16="http://schemas.microsoft.com/office/drawing/2014/main" id="{0AC60B87-71AC-4AA8-9AE7-B3B427BACB1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13401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19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110FBA5D-2CEB-4D44-16CA-0F24099B140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8710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0" name="Segnaposto contenuto 47">
            <a:extLst>
              <a:ext uri="{FF2B5EF4-FFF2-40B4-BE49-F238E27FC236}">
                <a16:creationId xmlns:a16="http://schemas.microsoft.com/office/drawing/2014/main" id="{2108E774-D145-FA07-58F1-7DB37A30A59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8710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3" name="Segnaposto contenuto 47">
            <a:extLst>
              <a:ext uri="{FF2B5EF4-FFF2-40B4-BE49-F238E27FC236}">
                <a16:creationId xmlns:a16="http://schemas.microsoft.com/office/drawing/2014/main" id="{05B25D7D-82BA-4FF5-9C92-4AD18184751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500328" y="1836331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it-IT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zh-CN" dirty="0"/>
          </a:p>
        </p:txBody>
      </p:sp>
      <p:sp>
        <p:nvSpPr>
          <p:cNvPr id="25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A9C2624B-E6E6-C673-E8FF-F4BF909C3AC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353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6" name="Segnaposto contenuto 47">
            <a:extLst>
              <a:ext uri="{FF2B5EF4-FFF2-40B4-BE49-F238E27FC236}">
                <a16:creationId xmlns:a16="http://schemas.microsoft.com/office/drawing/2014/main" id="{A003837A-CCD7-3699-D86F-CB884CA4C67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6353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it-IT" sz="1400" b="0">
                <a:solidFill>
                  <a:schemeClr val="accent6"/>
                </a:solidFill>
                <a:latin typeface="+mn-lt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89028585-56FF-7B3D-783D-D06964F7C099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D090978-DDC9-0FA2-2CFD-733C8B854F3C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22636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membri del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AB92FA2A-46BA-2A19-C3CE-EC698586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367293"/>
            <a:ext cx="3909993" cy="3629708"/>
          </a:xfrm>
        </p:spPr>
        <p:txBody>
          <a:bodyPr rtlCol="0" anchor="t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8" name="Segnaposto contenuto 47">
            <a:extLst>
              <a:ext uri="{FF2B5EF4-FFF2-40B4-BE49-F238E27FC236}">
                <a16:creationId xmlns:a16="http://schemas.microsoft.com/office/drawing/2014/main" id="{BF9EDF7D-3BB1-43C0-92BB-091CCC52047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26979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39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15896C2C-7C25-4BC0-AF9B-DF590A2909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210" y="522515"/>
            <a:ext cx="2289842" cy="626551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0" name="Segnaposto contenuto 47">
            <a:extLst>
              <a:ext uri="{FF2B5EF4-FFF2-40B4-BE49-F238E27FC236}">
                <a16:creationId xmlns:a16="http://schemas.microsoft.com/office/drawing/2014/main" id="{CAC554EF-FF8F-4055-A716-E82F461413B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20211" y="1165881"/>
            <a:ext cx="2289842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it-IT" sz="1400" b="0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56" name="Segnaposto contenuto 47">
            <a:extLst>
              <a:ext uri="{FF2B5EF4-FFF2-40B4-BE49-F238E27FC236}">
                <a16:creationId xmlns:a16="http://schemas.microsoft.com/office/drawing/2014/main" id="{4F0742C0-A9F2-4886-B17E-6915399483C3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805991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CE3DC674-39AB-43B9-AC30-97A68D2215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09889" y="642667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2" name="Segnaposto contenuto 47">
            <a:extLst>
              <a:ext uri="{FF2B5EF4-FFF2-40B4-BE49-F238E27FC236}">
                <a16:creationId xmlns:a16="http://schemas.microsoft.com/office/drawing/2014/main" id="{F12189CA-0E22-41A5-91FD-03761860993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309891" y="1165881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48" name="Segnaposto contenuto 47">
            <a:extLst>
              <a:ext uri="{FF2B5EF4-FFF2-40B4-BE49-F238E27FC236}">
                <a16:creationId xmlns:a16="http://schemas.microsoft.com/office/drawing/2014/main" id="{A962C62E-F92F-445A-9243-8B433747A54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26979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3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DE6F9463-BB2D-43FC-BE8F-21D3F9A2539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520210" y="2105171"/>
            <a:ext cx="2193021" cy="617418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4" name="Segnaposto contenuto 47">
            <a:extLst>
              <a:ext uri="{FF2B5EF4-FFF2-40B4-BE49-F238E27FC236}">
                <a16:creationId xmlns:a16="http://schemas.microsoft.com/office/drawing/2014/main" id="{7DF27694-08A2-4530-B763-5A9B9D4DC6E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520212" y="2739721"/>
            <a:ext cx="2193021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61" name="Segnaposto contenuto 47">
            <a:extLst>
              <a:ext uri="{FF2B5EF4-FFF2-40B4-BE49-F238E27FC236}">
                <a16:creationId xmlns:a16="http://schemas.microsoft.com/office/drawing/2014/main" id="{2EA753B3-D0BB-4484-85D1-E28345D99F4C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05991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 dirty="0"/>
          </a:p>
        </p:txBody>
      </p:sp>
      <p:sp>
        <p:nvSpPr>
          <p:cNvPr id="45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20398AA4-3D68-487D-BE7C-9F1D45E3F5F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09890" y="2032203"/>
            <a:ext cx="2098039" cy="70114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46" name="Segnaposto contenuto 47">
            <a:extLst>
              <a:ext uri="{FF2B5EF4-FFF2-40B4-BE49-F238E27FC236}">
                <a16:creationId xmlns:a16="http://schemas.microsoft.com/office/drawing/2014/main" id="{6B623D7A-5E96-42AB-9B1F-14E44550318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09890" y="274640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49" name="Segnaposto contenuto 47">
            <a:extLst>
              <a:ext uri="{FF2B5EF4-FFF2-40B4-BE49-F238E27FC236}">
                <a16:creationId xmlns:a16="http://schemas.microsoft.com/office/drawing/2014/main" id="{EAA5B0EA-1F3B-4D8B-9BB9-F9037A39370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26979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47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2C93687D-1E42-4B01-9F16-9FA098CE115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520210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50" name="Segnaposto contenuto 47">
            <a:extLst>
              <a:ext uri="{FF2B5EF4-FFF2-40B4-BE49-F238E27FC236}">
                <a16:creationId xmlns:a16="http://schemas.microsoft.com/office/drawing/2014/main" id="{7AB91474-458B-45F7-9773-FA375C2CF7F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52021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62" name="Segnaposto contenuto 47">
            <a:extLst>
              <a:ext uri="{FF2B5EF4-FFF2-40B4-BE49-F238E27FC236}">
                <a16:creationId xmlns:a16="http://schemas.microsoft.com/office/drawing/2014/main" id="{52E587E7-A09A-4FB2-8774-8073E737F106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5991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51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FBF01DC7-D684-4484-B2AA-B50F7B1A00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309889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52" name="Segnaposto contenuto 47">
            <a:extLst>
              <a:ext uri="{FF2B5EF4-FFF2-40B4-BE49-F238E27FC236}">
                <a16:creationId xmlns:a16="http://schemas.microsoft.com/office/drawing/2014/main" id="{6046C90F-8A25-4E70-9BC9-4496C6B94EB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30989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55" name="Segnaposto contenuto 47">
            <a:extLst>
              <a:ext uri="{FF2B5EF4-FFF2-40B4-BE49-F238E27FC236}">
                <a16:creationId xmlns:a16="http://schemas.microsoft.com/office/drawing/2014/main" id="{D05B9A22-6B21-40BB-BBC1-9586C432A97B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26979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53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F5E2B418-8D0E-4995-A3ED-4348C6F4A1A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5520210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58" name="Segnaposto contenuto 47">
            <a:extLst>
              <a:ext uri="{FF2B5EF4-FFF2-40B4-BE49-F238E27FC236}">
                <a16:creationId xmlns:a16="http://schemas.microsoft.com/office/drawing/2014/main" id="{90A2A6E4-4D11-4F28-9D68-BC28580EBC0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2021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63" name="Segnaposto contenuto 47">
            <a:extLst>
              <a:ext uri="{FF2B5EF4-FFF2-40B4-BE49-F238E27FC236}">
                <a16:creationId xmlns:a16="http://schemas.microsoft.com/office/drawing/2014/main" id="{A74DEBE4-2F74-4EB7-9501-8D37A3151B2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805991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it-IT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altLang="en-US"/>
          </a:p>
        </p:txBody>
      </p:sp>
      <p:sp>
        <p:nvSpPr>
          <p:cNvPr id="59" name="Segnaposto contenuto 47" descr="Fare clic sull'icona per inserire un'immagine">
            <a:extLst>
              <a:ext uri="{FF2B5EF4-FFF2-40B4-BE49-F238E27FC236}">
                <a16:creationId xmlns:a16="http://schemas.microsoft.com/office/drawing/2014/main" id="{070D69EE-1032-4604-B201-FD13AE846E9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313612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lvl="0" rtl="0"/>
            <a:r>
              <a:rPr lang="it-IT"/>
              <a:t>Fare clic per modificare lo stile del titolo </a:t>
            </a:r>
          </a:p>
        </p:txBody>
      </p:sp>
      <p:sp>
        <p:nvSpPr>
          <p:cNvPr id="60" name="Segnaposto contenuto 47">
            <a:extLst>
              <a:ext uri="{FF2B5EF4-FFF2-40B4-BE49-F238E27FC236}">
                <a16:creationId xmlns:a16="http://schemas.microsoft.com/office/drawing/2014/main" id="{B65187B8-CD7A-46B0-A851-E2456586E7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30989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it-IT" sz="1000"/>
            </a:lvl2pPr>
            <a:lvl3pPr>
              <a:defRPr lang="it-IT" sz="900"/>
            </a:lvl3pPr>
            <a:lvl4pPr>
              <a:defRPr lang="it-IT" sz="800"/>
            </a:lvl4pPr>
            <a:lvl5pPr>
              <a:defRPr lang="it-IT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/>
              <a:t>Fare clic per modificare lo stile del titolo 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2964988-2386-5A15-B085-00BD5D58E53C}"/>
              </a:ext>
            </a:extLst>
          </p:cNvPr>
          <p:cNvSpPr>
            <a:spLocks noGrp="1"/>
          </p:cNvSpPr>
          <p:nvPr>
            <p:ph type="ftr" sz="quarter" idx="76"/>
          </p:nvPr>
        </p:nvSpPr>
        <p:spPr/>
        <p:txBody>
          <a:bodyPr rtlCol="0">
            <a:noAutofit/>
          </a:bodyPr>
          <a:lstStyle>
            <a:lvl1pPr>
              <a:defRPr lang="it-IT">
                <a:solidFill>
                  <a:schemeClr val="accent6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2CC095-C330-BF75-42CE-50A46EAD82C5}"/>
              </a:ext>
            </a:extLst>
          </p:cNvPr>
          <p:cNvSpPr>
            <a:spLocks noGrp="1"/>
          </p:cNvSpPr>
          <p:nvPr>
            <p:ph type="sldNum" sz="quarter" idx="77"/>
          </p:nvPr>
        </p:nvSpPr>
        <p:spPr/>
        <p:txBody>
          <a:bodyPr rtlCol="0">
            <a:noAutofit/>
          </a:bodyPr>
          <a:lstStyle>
            <a:lvl1pPr>
              <a:defRPr lang="it-IT" b="0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</p:spTree>
    <p:extLst>
      <p:ext uri="{BB962C8B-B14F-4D97-AF65-F5344CB8AC3E}">
        <p14:creationId xmlns:p14="http://schemas.microsoft.com/office/powerpoint/2010/main" val="37431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47">
            <a:extLst>
              <a:ext uri="{FF2B5EF4-FFF2-40B4-BE49-F238E27FC236}">
                <a16:creationId xmlns:a16="http://schemas.microsoft.com/office/drawing/2014/main" id="{28B6388A-37D2-4382-A7FC-9B9A76BDE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it-IT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fld id="{47FEACEE-25B4-4A2D-B147-27296E36371D}" type="slidenum">
              <a:rPr lang="it-IT" altLang="zh-CN" smtClean="0"/>
              <a:pPr/>
              <a:t>‹N›</a:t>
            </a:fld>
            <a:endParaRPr lang="it-IT" altLang="zh-CN" dirty="0"/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18CB8A3D-9A54-FD7C-F6A5-B33E6C891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itolo 4">
            <a:extLst>
              <a:ext uri="{FF2B5EF4-FFF2-40B4-BE49-F238E27FC236}">
                <a16:creationId xmlns:a16="http://schemas.microsoft.com/office/drawing/2014/main" id="{F38A7675-78A2-B642-22AF-B98514C6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176125D-E69D-E2ED-1549-3D67DBD4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2057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2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8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it-IT" sz="4400" b="1" kern="1200">
          <a:solidFill>
            <a:schemeClr val="accent6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it-IT" sz="20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640" userDrawn="1">
          <p15:clr>
            <a:srgbClr val="F26B43"/>
          </p15:clr>
        </p15:guide>
        <p15:guide id="4" pos="1656" userDrawn="1">
          <p15:clr>
            <a:srgbClr val="F26B43"/>
          </p15:clr>
        </p15:guide>
        <p15:guide id="5" pos="52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3A3B864-5E85-99D2-93E5-5CA1F4F3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360" y="1684123"/>
            <a:ext cx="4611236" cy="2057441"/>
          </a:xfrm>
        </p:spPr>
        <p:txBody>
          <a:bodyPr rtlCol="0"/>
          <a:lstStyle>
            <a:defPPr>
              <a:defRPr lang="it-IT"/>
            </a:defPPr>
          </a:lstStyle>
          <a:p>
            <a:pPr algn="ctr">
              <a:tabLst>
                <a:tab pos="3060065" algn="ctr"/>
                <a:tab pos="6120130" algn="r"/>
                <a:tab pos="403860" algn="l"/>
                <a:tab pos="3060065" algn="ctr"/>
                <a:tab pos="6120130" algn="r"/>
              </a:tabLst>
            </a:pP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PhD Program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 </a:t>
            </a:r>
            <a:br>
              <a:rPr lang="en-US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Medical, Preventive and Nutrition Sciences for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healthspan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longevity</a:t>
            </a:r>
            <a:b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University Magna Graecia</a:t>
            </a:r>
            <a:br>
              <a:rPr lang="en-US" sz="1800" b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18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year</a:t>
            </a:r>
            <a:endParaRPr lang="it-IT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485E0237-B9A1-0B58-E0AA-05EF84817E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0495" y="5810544"/>
            <a:ext cx="4405502" cy="760288"/>
          </a:xfrm>
        </p:spPr>
        <p:txBody>
          <a:bodyPr rtlCol="0"/>
          <a:lstStyle>
            <a:defPPr>
              <a:defRPr lang="it-IT"/>
            </a:defPPr>
          </a:lstStyle>
          <a:p>
            <a:pPr algn="just" rtl="0"/>
            <a:r>
              <a:rPr lang="it-IT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PhD </a:t>
            </a:r>
            <a:r>
              <a:rPr lang="it-IT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it-IT" sz="1400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rtl="0"/>
            <a:r>
              <a:rPr lang="it-IT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Tutor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it-IT" sz="1400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" name="Segnaposto immagine 29">
            <a:extLst>
              <a:ext uri="{FF2B5EF4-FFF2-40B4-BE49-F238E27FC236}">
                <a16:creationId xmlns:a16="http://schemas.microsoft.com/office/drawing/2014/main" id="{18C88B4D-F554-49C2-A23C-DFE94D4C835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/>
          <a:srcRect l="17391" r="17391"/>
          <a:stretch/>
        </p:blipFill>
        <p:spPr>
          <a:xfrm>
            <a:off x="6841495" y="744198"/>
            <a:ext cx="4405503" cy="5066346"/>
          </a:xfrm>
        </p:spPr>
      </p:pic>
      <p:sp>
        <p:nvSpPr>
          <p:cNvPr id="10" name="Figura a mano libera: Forma 11">
            <a:extLst>
              <a:ext uri="{FF2B5EF4-FFF2-40B4-BE49-F238E27FC236}">
                <a16:creationId xmlns:a16="http://schemas.microsoft.com/office/drawing/2014/main" id="{01A79B69-242C-3AEB-4A42-7A606A54C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57505" y="838985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14" name="Figura a mano libera: Forma 11">
            <a:extLst>
              <a:ext uri="{FF2B5EF4-FFF2-40B4-BE49-F238E27FC236}">
                <a16:creationId xmlns:a16="http://schemas.microsoft.com/office/drawing/2014/main" id="{E5D4DE6D-89C8-6FFF-287D-3F3BAD416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74436" y="3694919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t-IT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it-IT"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6F0343-7E26-0942-93B6-E5E923395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18016973-EEF9-5F0E-9B10-36AFBCC32226}"/>
              </a:ext>
            </a:extLst>
          </p:cNvPr>
          <p:cNvSpPr txBox="1">
            <a:spLocks/>
          </p:cNvSpPr>
          <p:nvPr/>
        </p:nvSpPr>
        <p:spPr>
          <a:xfrm>
            <a:off x="1523729" y="4015766"/>
            <a:ext cx="4307728" cy="760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800" b="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of the project</a:t>
            </a:r>
          </a:p>
          <a:p>
            <a:pPr algn="ctr"/>
            <a:endParaRPr lang="it-IT" sz="1400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8" descr="Scuola di Medicina e Chirurgia - Università Magna Graecia di Catanzaro">
            <a:extLst>
              <a:ext uri="{FF2B5EF4-FFF2-40B4-BE49-F238E27FC236}">
                <a16:creationId xmlns:a16="http://schemas.microsoft.com/office/drawing/2014/main" id="{4C16277F-0207-AFFA-52E6-E06CB2691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309" y="744198"/>
            <a:ext cx="2239337" cy="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4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96F0343-7E26-0942-93B6-E5E923395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0BD03592-F1C5-2391-6AA6-3EB594224696}"/>
              </a:ext>
            </a:extLst>
          </p:cNvPr>
          <p:cNvGrpSpPr/>
          <p:nvPr/>
        </p:nvGrpSpPr>
        <p:grpSpPr>
          <a:xfrm>
            <a:off x="735413" y="5751855"/>
            <a:ext cx="11167539" cy="883997"/>
            <a:chOff x="373275" y="5724695"/>
            <a:chExt cx="11167539" cy="883997"/>
          </a:xfrm>
        </p:grpSpPr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0818CF11-12B5-530B-98D1-E34CF819B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373275" y="5724695"/>
              <a:ext cx="2394821" cy="883997"/>
            </a:xfrm>
            <a:prstGeom prst="rect">
              <a:avLst/>
            </a:prstGeom>
          </p:spPr>
        </p:pic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B01F3A25-BEE1-EB99-FD1E-98DA10EF6ADF}"/>
                </a:ext>
              </a:extLst>
            </p:cNvPr>
            <p:cNvSpPr txBox="1"/>
            <p:nvPr/>
          </p:nvSpPr>
          <p:spPr>
            <a:xfrm>
              <a:off x="1570685" y="5797361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</a:t>
              </a:r>
              <a:r>
                <a:rPr lang="en-US" sz="1400" b="1" i="1" dirty="0" err="1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healthspan</a:t>
              </a:r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5945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613663CA-BA5A-41E7-1FBE-D38846DFE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246" y="2191027"/>
            <a:ext cx="2277170" cy="482724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Abstract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02CEC6EF-006F-693B-5D79-47FD797CB22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158246" y="2673751"/>
            <a:ext cx="6584832" cy="3329797"/>
          </a:xfrm>
        </p:spPr>
        <p:txBody>
          <a:bodyPr rtlCol="0"/>
          <a:lstStyle>
            <a:defPPr>
              <a:defRPr lang="it-IT"/>
            </a:defPPr>
          </a:lstStyle>
          <a:p>
            <a:pPr algn="just" rtl="0"/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31C7500-E032-DBB5-A780-8247E3B7367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noProof="0" smtClean="0"/>
              <a:pPr rtl="0"/>
              <a:t>3</a:t>
            </a:fld>
            <a:endParaRPr lang="it-IT" altLang="zh-CN" noProof="0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B06C25C3-9706-B27D-8449-23A68720B50B}"/>
              </a:ext>
            </a:extLst>
          </p:cNvPr>
          <p:cNvGrpSpPr/>
          <p:nvPr/>
        </p:nvGrpSpPr>
        <p:grpSpPr>
          <a:xfrm>
            <a:off x="735413" y="5751855"/>
            <a:ext cx="11167539" cy="883997"/>
            <a:chOff x="373275" y="5724695"/>
            <a:chExt cx="11167539" cy="883997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B163454B-5267-BDE4-285A-07528A22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373275" y="5724695"/>
              <a:ext cx="2394821" cy="883997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4A95CB25-35B8-DFFF-6B19-1C9F8BB87BB9}"/>
                </a:ext>
              </a:extLst>
            </p:cNvPr>
            <p:cNvSpPr txBox="1"/>
            <p:nvPr/>
          </p:nvSpPr>
          <p:spPr>
            <a:xfrm>
              <a:off x="1570685" y="5797361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</a:t>
              </a:r>
              <a:r>
                <a:rPr lang="en-US" sz="1400" b="1" i="1" dirty="0" err="1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healthspan</a:t>
              </a:r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5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olo 59">
            <a:extLst>
              <a:ext uri="{FF2B5EF4-FFF2-40B4-BE49-F238E27FC236}">
                <a16:creationId xmlns:a16="http://schemas.microsoft.com/office/drawing/2014/main" id="{0031CE36-F77D-3964-C169-771DBA49D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224" y="638417"/>
            <a:ext cx="4223842" cy="74728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activities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B243AAE-D428-CAAE-DCAF-0266FEEEAC70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smtClean="0"/>
              <a:pPr rtl="0"/>
              <a:t>4</a:t>
            </a:fld>
            <a:endParaRPr lang="it-IT" altLang="zh-CN" dirty="0"/>
          </a:p>
        </p:txBody>
      </p:sp>
      <p:pic>
        <p:nvPicPr>
          <p:cNvPr id="17" name="Segnaposto immagine 31">
            <a:extLst>
              <a:ext uri="{FF2B5EF4-FFF2-40B4-BE49-F238E27FC236}">
                <a16:creationId xmlns:a16="http://schemas.microsoft.com/office/drawing/2014/main" id="{B006FE7B-8CAF-ADFD-0697-D73C32F33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5" b="2555"/>
          <a:stretch>
            <a:fillRect/>
          </a:stretch>
        </p:blipFill>
        <p:spPr>
          <a:xfrm>
            <a:off x="1776663" y="2530590"/>
            <a:ext cx="1570617" cy="17968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4367BC-9E0D-9A3A-3AE0-E9EBE02485E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847617" y="2308497"/>
            <a:ext cx="6805143" cy="632563"/>
          </a:xfrm>
        </p:spPr>
        <p:txBody>
          <a:bodyPr/>
          <a:lstStyle/>
          <a:p>
            <a:pPr algn="ctr"/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A9438464-FAA4-C31F-7360-D54608C14849}"/>
              </a:ext>
            </a:extLst>
          </p:cNvPr>
          <p:cNvGrpSpPr/>
          <p:nvPr/>
        </p:nvGrpSpPr>
        <p:grpSpPr>
          <a:xfrm>
            <a:off x="735413" y="5751855"/>
            <a:ext cx="11167539" cy="883997"/>
            <a:chOff x="373275" y="5724695"/>
            <a:chExt cx="11167539" cy="883997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3041889E-5145-8714-9EC3-1A7B77B5B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373275" y="5724695"/>
              <a:ext cx="2394821" cy="883997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138E0E7E-5F4B-3C70-A613-46221F8A9D76}"/>
                </a:ext>
              </a:extLst>
            </p:cNvPr>
            <p:cNvSpPr txBox="1"/>
            <p:nvPr/>
          </p:nvSpPr>
          <p:spPr>
            <a:xfrm>
              <a:off x="1570685" y="5797361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</a:t>
              </a:r>
              <a:r>
                <a:rPr lang="en-US" sz="1400" b="1" i="1" dirty="0" err="1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healthspan</a:t>
              </a:r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2148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olo 59">
            <a:extLst>
              <a:ext uri="{FF2B5EF4-FFF2-40B4-BE49-F238E27FC236}">
                <a16:creationId xmlns:a16="http://schemas.microsoft.com/office/drawing/2014/main" id="{0031CE36-F77D-3964-C169-771DBA49D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8026" y="612076"/>
            <a:ext cx="4223842" cy="74728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activities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B243AAE-D428-CAAE-DCAF-0266FEEEAC70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smtClean="0"/>
              <a:pPr rtl="0"/>
              <a:t>5</a:t>
            </a:fld>
            <a:endParaRPr lang="it-IT" altLang="zh-CN" dirty="0"/>
          </a:p>
        </p:txBody>
      </p:sp>
      <p:pic>
        <p:nvPicPr>
          <p:cNvPr id="17" name="Segnaposto immagine 31">
            <a:extLst>
              <a:ext uri="{FF2B5EF4-FFF2-40B4-BE49-F238E27FC236}">
                <a16:creationId xmlns:a16="http://schemas.microsoft.com/office/drawing/2014/main" id="{B006FE7B-8CAF-ADFD-0697-D73C32F33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5" b="2555"/>
          <a:stretch>
            <a:fillRect/>
          </a:stretch>
        </p:blipFill>
        <p:spPr>
          <a:xfrm>
            <a:off x="1776663" y="2530590"/>
            <a:ext cx="1570617" cy="17968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</p:pic>
      <p:pic>
        <p:nvPicPr>
          <p:cNvPr id="8" name="Elemento grafico 7" descr="Ago contorno">
            <a:extLst>
              <a:ext uri="{FF2B5EF4-FFF2-40B4-BE49-F238E27FC236}">
                <a16:creationId xmlns:a16="http://schemas.microsoft.com/office/drawing/2014/main" id="{DFDE2F00-66EC-D417-68DE-34FDC5F09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47294" y="2045908"/>
            <a:ext cx="462931" cy="462931"/>
          </a:xfrm>
          <a:prstGeom prst="rect">
            <a:avLst/>
          </a:prstGeom>
        </p:spPr>
      </p:pic>
      <p:sp>
        <p:nvSpPr>
          <p:cNvPr id="3" name="Titolo 59">
            <a:extLst>
              <a:ext uri="{FF2B5EF4-FFF2-40B4-BE49-F238E27FC236}">
                <a16:creationId xmlns:a16="http://schemas.microsoft.com/office/drawing/2014/main" id="{A1ADA34B-8485-5FFB-8E96-CFA46E41EBC1}"/>
              </a:ext>
            </a:extLst>
          </p:cNvPr>
          <p:cNvSpPr txBox="1">
            <a:spLocks/>
          </p:cNvSpPr>
          <p:nvPr/>
        </p:nvSpPr>
        <p:spPr>
          <a:xfrm>
            <a:off x="5545036" y="3210409"/>
            <a:ext cx="4223842" cy="747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it-IT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4400" b="1" kern="1200">
                <a:solidFill>
                  <a:schemeClr val="accent6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it-IT" sz="27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C411078C-29AB-5816-90D6-E60B3C31B1F9}"/>
              </a:ext>
            </a:extLst>
          </p:cNvPr>
          <p:cNvGrpSpPr/>
          <p:nvPr/>
        </p:nvGrpSpPr>
        <p:grpSpPr>
          <a:xfrm>
            <a:off x="735413" y="5751855"/>
            <a:ext cx="11167539" cy="883997"/>
            <a:chOff x="373275" y="5724695"/>
            <a:chExt cx="11167539" cy="88399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A49FE3A0-4C1E-60F4-15AB-F4A13B8CF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373275" y="5724695"/>
              <a:ext cx="2394821" cy="883997"/>
            </a:xfrm>
            <a:prstGeom prst="rect">
              <a:avLst/>
            </a:prstGeom>
          </p:spPr>
        </p:pic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1E59E557-BBD1-27B0-078F-97CCF2CACD79}"/>
                </a:ext>
              </a:extLst>
            </p:cNvPr>
            <p:cNvSpPr txBox="1"/>
            <p:nvPr/>
          </p:nvSpPr>
          <p:spPr>
            <a:xfrm>
              <a:off x="1570685" y="5797361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</a:t>
              </a:r>
              <a:r>
                <a:rPr lang="en-US" sz="1400" b="1" i="1" dirty="0" err="1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healthspan</a:t>
              </a:r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589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olo 59">
            <a:extLst>
              <a:ext uri="{FF2B5EF4-FFF2-40B4-BE49-F238E27FC236}">
                <a16:creationId xmlns:a16="http://schemas.microsoft.com/office/drawing/2014/main" id="{0031CE36-F77D-3964-C169-771DBA49D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315" y="378743"/>
            <a:ext cx="3937514" cy="1029999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stage</a:t>
            </a:r>
          </a:p>
        </p:txBody>
      </p:sp>
      <p:sp>
        <p:nvSpPr>
          <p:cNvPr id="44" name="Segnaposto testo 43">
            <a:extLst>
              <a:ext uri="{FF2B5EF4-FFF2-40B4-BE49-F238E27FC236}">
                <a16:creationId xmlns:a16="http://schemas.microsoft.com/office/drawing/2014/main" id="{78466807-A2DA-EC5D-ACDE-B83D6F7169E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029936" y="1410953"/>
            <a:ext cx="7746427" cy="4648102"/>
          </a:xfrm>
        </p:spPr>
        <p:txBody>
          <a:bodyPr rtlCol="0"/>
          <a:lstStyle>
            <a:defPPr>
              <a:defRPr lang="it-IT"/>
            </a:defPPr>
          </a:lstStyle>
          <a:p>
            <a:pPr algn="just"/>
            <a:endParaRPr lang="it-IT" sz="13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B243AAE-D428-CAAE-DCAF-0266FEEEAC70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smtClean="0"/>
              <a:pPr rtl="0"/>
              <a:t>6</a:t>
            </a:fld>
            <a:endParaRPr lang="it-IT" altLang="zh-CN" dirty="0"/>
          </a:p>
        </p:txBody>
      </p:sp>
      <p:sp>
        <p:nvSpPr>
          <p:cNvPr id="4" name="Segnaposto immagine 3">
            <a:extLst>
              <a:ext uri="{FF2B5EF4-FFF2-40B4-BE49-F238E27FC236}">
                <a16:creationId xmlns:a16="http://schemas.microsoft.com/office/drawing/2014/main" id="{E0BF75A4-F8C0-8E0E-CF55-FD74F2111F24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1948D776-5170-6525-3175-D76B02AC5872}"/>
              </a:ext>
            </a:extLst>
          </p:cNvPr>
          <p:cNvGrpSpPr/>
          <p:nvPr/>
        </p:nvGrpSpPr>
        <p:grpSpPr>
          <a:xfrm>
            <a:off x="735413" y="5751855"/>
            <a:ext cx="11167539" cy="883997"/>
            <a:chOff x="373275" y="5724695"/>
            <a:chExt cx="11167539" cy="883997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46F9E6BF-EB31-ECCB-EB27-095DA9B04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373275" y="5724695"/>
              <a:ext cx="2394821" cy="883997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FF52DC3E-5257-9582-5829-1011976EB722}"/>
                </a:ext>
              </a:extLst>
            </p:cNvPr>
            <p:cNvSpPr txBox="1"/>
            <p:nvPr/>
          </p:nvSpPr>
          <p:spPr>
            <a:xfrm>
              <a:off x="1570685" y="5797361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</a:t>
              </a:r>
              <a:r>
                <a:rPr lang="en-US" sz="1400" b="1" i="1" dirty="0" err="1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healthspan</a:t>
              </a:r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9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721E73BA-53B9-C0C1-476A-00736A64A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770" y="504410"/>
            <a:ext cx="3562158" cy="986628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of </a:t>
            </a:r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publication</a:t>
            </a:r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year</a:t>
            </a:r>
            <a:endParaRPr lang="it-IT" sz="27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FA96FE97-5E27-FC36-5E3A-511A31E6C78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61769" y="1741976"/>
            <a:ext cx="1764146" cy="479916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XXX-XXX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D96C503-BABC-632E-06CA-12C8474920E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smtClean="0"/>
              <a:pPr rtl="0"/>
              <a:t>7</a:t>
            </a:fld>
            <a:endParaRPr lang="it-IT" altLang="zh-CN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E840BD4A-103C-56DE-7459-1F02A2353068}"/>
              </a:ext>
            </a:extLst>
          </p:cNvPr>
          <p:cNvGrpSpPr/>
          <p:nvPr/>
        </p:nvGrpSpPr>
        <p:grpSpPr>
          <a:xfrm>
            <a:off x="1215249" y="5543647"/>
            <a:ext cx="10352727" cy="883997"/>
            <a:chOff x="1215249" y="5652289"/>
            <a:chExt cx="10352727" cy="883997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EE3C9695-034A-CAAD-0B82-3058F1D58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1215249" y="5652289"/>
              <a:ext cx="2394821" cy="883997"/>
            </a:xfrm>
            <a:prstGeom prst="rect">
              <a:avLst/>
            </a:prstGeom>
          </p:spPr>
        </p:pic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2B0FCDA7-67CC-99C1-0696-C66DA6B12DE9}"/>
                </a:ext>
              </a:extLst>
            </p:cNvPr>
            <p:cNvSpPr txBox="1"/>
            <p:nvPr/>
          </p:nvSpPr>
          <p:spPr>
            <a:xfrm>
              <a:off x="1597847" y="5724956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Health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727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721E73BA-53B9-C0C1-476A-00736A64A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5562" y="412353"/>
            <a:ext cx="4476558" cy="1060021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of conference </a:t>
            </a:r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communications</a:t>
            </a:r>
            <a:r>
              <a:rPr lang="it-IT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it-IT" sz="27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year</a:t>
            </a:r>
            <a:endParaRPr lang="it-IT" sz="27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D96C503-BABC-632E-06CA-12C8474920E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47FEACEE-25B4-4A2D-B147-27296E36371D}" type="slidenum">
              <a:rPr lang="it-IT" altLang="zh-CN" smtClean="0"/>
              <a:pPr rtl="0"/>
              <a:t>8</a:t>
            </a:fld>
            <a:endParaRPr lang="it-IT" altLang="zh-CN" dirty="0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5CDE661F-99D5-8422-27F5-8768D9AD4E60}"/>
              </a:ext>
            </a:extLst>
          </p:cNvPr>
          <p:cNvGrpSpPr/>
          <p:nvPr/>
        </p:nvGrpSpPr>
        <p:grpSpPr>
          <a:xfrm>
            <a:off x="1215249" y="5543647"/>
            <a:ext cx="10352727" cy="883997"/>
            <a:chOff x="1215249" y="5652289"/>
            <a:chExt cx="10352727" cy="88399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908E0EF-0CBC-53E6-E4E6-D18311976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79216" b="3968"/>
            <a:stretch>
              <a:fillRect/>
            </a:stretch>
          </p:blipFill>
          <p:spPr>
            <a:xfrm>
              <a:off x="1215249" y="5652289"/>
              <a:ext cx="2394821" cy="883997"/>
            </a:xfrm>
            <a:prstGeom prst="rect">
              <a:avLst/>
            </a:prstGeom>
          </p:spPr>
        </p:pic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08FADC14-BAA7-D24F-3CBE-BC77AFBEDF5B}"/>
                </a:ext>
              </a:extLst>
            </p:cNvPr>
            <p:cNvSpPr txBox="1"/>
            <p:nvPr/>
          </p:nvSpPr>
          <p:spPr>
            <a:xfrm>
              <a:off x="1597847" y="5724956"/>
              <a:ext cx="997012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PhD Program in</a:t>
              </a:r>
            </a:p>
            <a:p>
              <a:pPr algn="ctr"/>
              <a:r>
                <a:rPr lang="en-US" sz="1400" b="1" i="1" dirty="0">
                  <a:solidFill>
                    <a:srgbClr val="36475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Medical, Preventive and Nutrition Sciences for Health and Longevity</a:t>
              </a:r>
            </a:p>
            <a:p>
              <a:pPr algn="ctr"/>
              <a:r>
                <a:rPr lang="it-IT" sz="1400" dirty="0">
                  <a:solidFill>
                    <a:srgbClr val="36475A"/>
                  </a:solidFill>
                </a:rPr>
                <a:t>University Magna </a:t>
              </a:r>
              <a:r>
                <a:rPr lang="it-IT" sz="1400" dirty="0" err="1">
                  <a:solidFill>
                    <a:srgbClr val="36475A"/>
                  </a:solidFill>
                </a:rPr>
                <a:t>Græcia</a:t>
              </a:r>
              <a:endParaRPr lang="it-IT" sz="1400" dirty="0">
                <a:solidFill>
                  <a:srgbClr val="36475A"/>
                </a:solidFill>
              </a:endParaRPr>
            </a:p>
          </p:txBody>
        </p:sp>
      </p:grp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4D62BD8-00AA-41E8-9EB6-5B5BCC6603A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8">
            <a:extLst>
              <a:ext uri="{FF2B5EF4-FFF2-40B4-BE49-F238E27FC236}">
                <a16:creationId xmlns:a16="http://schemas.microsoft.com/office/drawing/2014/main" id="{6508E784-C0C5-448B-96A8-0CDFB52094E9}"/>
              </a:ext>
            </a:extLst>
          </p:cNvPr>
          <p:cNvSpPr txBox="1">
            <a:spLocks/>
          </p:cNvSpPr>
          <p:nvPr/>
        </p:nvSpPr>
        <p:spPr>
          <a:xfrm>
            <a:off x="5461769" y="1741976"/>
            <a:ext cx="1764146" cy="4799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500" b="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XXX-XXX</a:t>
            </a:r>
            <a:endParaRPr lang="it-IT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556162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to​">
  <a:themeElements>
    <a:clrScheme name="Custom 9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803"/>
      </a:accent2>
      <a:accent3>
        <a:srgbClr val="DCD3CC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Custom 10">
      <a:majorFont>
        <a:latin typeface="Posterama Text Black"/>
        <a:ea typeface=""/>
        <a:cs typeface="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marL="0" indent="0" algn="ctr">
          <a:lnSpc>
            <a:spcPct val="100000"/>
          </a:lnSpc>
          <a:spcBef>
            <a:spcPts val="0"/>
          </a:spcBef>
          <a:buFontTx/>
          <a:buNone/>
          <a:defRPr sz="1800" smtClean="0">
            <a:solidFill>
              <a:prstClr val="white"/>
            </a:solidFill>
            <a:latin typeface="Posterama" panose="020B0504020200020000" pitchFamily="34" charset="0"/>
            <a:ea typeface="微软雅黑"/>
            <a:cs typeface="Posterama" panose="020B050402020002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71627976_TF00951641_Win32" id="{A6CACE89-51DA-4FC9-BAD7-6E8FAAE825A9}" vid="{D890A063-1059-4805-BE06-CFCC475B43F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5515263-A3DE-4193-B6AA-5C449C9451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CFA8B0-C7B8-4655-A378-2962C04794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AD9BE2-6B3D-4616-B044-300A8177DEA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Presentazione esagonale semplice</Template>
  <TotalTime>362</TotalTime>
  <Words>182</Words>
  <Application>Microsoft Office PowerPoint</Application>
  <PresentationFormat>Widescreen</PresentationFormat>
  <Paragraphs>47</Paragraphs>
  <Slides>8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5" baseType="lpstr">
      <vt:lpstr>Abadi</vt:lpstr>
      <vt:lpstr>Arial</vt:lpstr>
      <vt:lpstr>Arial Black</vt:lpstr>
      <vt:lpstr>Calibri</vt:lpstr>
      <vt:lpstr>Posterama Text SemiBold</vt:lpstr>
      <vt:lpstr>Times New Roman</vt:lpstr>
      <vt:lpstr>Personalizzato​</vt:lpstr>
      <vt:lpstr>PhD Program in  Medical, Preventive and Nutrition Sciences for healthspan and longevity University Magna Graecia X year</vt:lpstr>
      <vt:lpstr>Presentazione standard di PowerPoint</vt:lpstr>
      <vt:lpstr>Abstract</vt:lpstr>
      <vt:lpstr>Description of the activities</vt:lpstr>
      <vt:lpstr>Description of the activities</vt:lpstr>
      <vt:lpstr>International stage</vt:lpstr>
      <vt:lpstr>List of publication of the year</vt:lpstr>
      <vt:lpstr>List of conference communications of the year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PhD Program in  Translational Research and Innovative Technologies Applied to Nutrition and Predictive and Precision Medicine University Magna Graecia  I year</dc:title>
  <dc:creator>silvia angelillo</dc:creator>
  <cp:lastModifiedBy>concetta arianna scicchitano</cp:lastModifiedBy>
  <cp:revision>58</cp:revision>
  <dcterms:created xsi:type="dcterms:W3CDTF">2023-11-07T10:55:05Z</dcterms:created>
  <dcterms:modified xsi:type="dcterms:W3CDTF">2026-06-27T15:23:23Z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